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6" r:id="rId19"/>
    <p:sldId id="287" r:id="rId20"/>
    <p:sldId id="288" r:id="rId21"/>
    <p:sldId id="289" r:id="rId22"/>
    <p:sldId id="290" r:id="rId23"/>
    <p:sldId id="271" r:id="rId24"/>
    <p:sldId id="272" r:id="rId25"/>
    <p:sldId id="292" r:id="rId26"/>
    <p:sldId id="293" r:id="rId27"/>
    <p:sldId id="294" r:id="rId28"/>
    <p:sldId id="273" r:id="rId29"/>
    <p:sldId id="304" r:id="rId30"/>
    <p:sldId id="274" r:id="rId31"/>
    <p:sldId id="295" r:id="rId32"/>
    <p:sldId id="297" r:id="rId33"/>
    <p:sldId id="298" r:id="rId34"/>
    <p:sldId id="296" r:id="rId35"/>
    <p:sldId id="301" r:id="rId36"/>
    <p:sldId id="302" r:id="rId37"/>
    <p:sldId id="275" r:id="rId38"/>
    <p:sldId id="276" r:id="rId39"/>
    <p:sldId id="299" r:id="rId40"/>
    <p:sldId id="305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30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44:29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18678 1339,'0'-49,"0"24,0 50,-49 49,24 1,-25 24,1 0,24-49,-25-1,50-24,-25-25,25 75</inkml:trace>
  <inkml:trace contextRef="#ctx0" brushRef="#br0" timeOffset="653.064">18405 1463,'0'-49,"0"24,0 0,25 25,25 50,-25-25,24 24,-24 26,25-26,-26-24,26 25,-25-50,-25 25,25-25</inkml:trace>
  <inkml:trace contextRef="#ctx0" brushRef="#br0" timeOffset="1029.0798">18877 1265,'0'0,"49"0,-49 50,0-26,0 1,-24-25,-1 0,25-49,0-1,25 50,-25 25</inkml:trace>
  <inkml:trace contextRef="#ctx0" brushRef="#br0" timeOffset="1380.3085">18951 1587,'0'25,"0"0,-25-25,50 0,0 0</inkml:trace>
  <inkml:trace contextRef="#ctx0" brushRef="#br0" timeOffset="4047.1551">19621 1265,'0'-25,"0"0,0 1,-25 24,-25-50,26 50,-1 0,0 0,-25 25,26 0,24-1,-50 26,50-25,0 24,0-24,0 25,0-25,25-25,0 0,24 0,-24 0,25 0,-1 0,1 24,-25 26,-25-25,49-25,-49 25,0 24,0-24,-25 0,-24-25,24 50,-25-50,26 0,-1 0,-25 0,1 0,73 0</inkml:trace>
  <inkml:trace contextRef="#ctx0" brushRef="#br0" timeOffset="5215.9632">20142 1463,'-25'0,"0"0,-24 0,24 0,0 0,50 0,24 0,1 0,74-49,-25 49,0-75,25 75,-49-74,-26 74,-24 0</inkml:trace>
  <inkml:trace contextRef="#ctx0" brushRef="#br0" timeOffset="5577.1614">20613 1141,'0'0,"-25"0,75 50,24-26,-24-24,-50 50,25-50,-25 25,0 24,-25-24,-25 25,25-25,25 24,-49-49,49 25,25-25,24 0</inkml:trace>
  <inkml:trace contextRef="#ctx0" brushRef="#br0" timeOffset="5952.3987">21010 1067,'0'0,"0"-25,0 99,0-24,25 49,-25-25,0-24,25-25,-25 24,49-24,-49-50</inkml:trace>
  <inkml:trace contextRef="#ctx0" brushRef="#br0" timeOffset="6235.8505">21109 1042,'0'0,"0"-50,0 25,25 25,-25 25,25 25,-25 24,0-24,74 49,-74-49,0-1,0-24,0 0</inkml:trace>
  <inkml:trace contextRef="#ctx0" brushRef="#br0" timeOffset="6730.164">21035 1091,'0'0,"-25"-49,25-1,0 25,0-24,74 24,-24 25,24-50,-24 50,-25-24,24 24,-24 0,0 0,0 0,-25 24,0 26,0 0,0-1,0 26,0-1,0-49,-50 0,1-25,24 49,0-49,-25 0,50-25,25 25,50 0,-51 0,26 0,0 25,-1-25,1 25,-25-25,-1 0,26 50,-25-50</inkml:trace>
  <inkml:trace contextRef="#ctx0" brushRef="#br0" timeOffset="19729.3137">19522 2108,'0'-49,"0"24,0 0,0 100,-50-26,0 50,1 1,24 24,-25-25,50 0,-74 0,74-49,-25 0,25-75,0-25,0 25,0 1,0-1,0-25,0 25,0 50,0 25,0-1,0 26,0-50,0 24,-49-49,73 0,51 0,-26-25,1 25,-25 0,24 0</inkml:trace>
  <inkml:trace contextRef="#ctx0" brushRef="#br0" timeOffset="20434.0148">18753 3026,'0'-25,"-25"25,50 0,-1 25,26 25,-25-25,25 24,-26 1,26-1,-25 1,-25 0,49-26,-49 1,50-25,-100 0</inkml:trace>
  <inkml:trace contextRef="#ctx0" brushRef="#br0" timeOffset="21140.0548">19001 2977,'0'0,"0"-25,0 0,0 0,25 25,-50 25,25 25,0 24,-25 0,25 26,-50-1,50 0,-49 0,49-49,0-25,25-50,-25 0</inkml:trace>
  <inkml:trace contextRef="#ctx0" brushRef="#br0" timeOffset="21567.454">19274 2877,'0'-24,"-25"24,0 49,25 50,0 1,0 48,0-48,0-26,0 0,0-49,0 25,50-50,24 25,-49-25,24 0,-24 0</inkml:trace>
  <inkml:trace contextRef="#ctx0" brushRef="#br0" timeOffset="22248.528">19447 3175,'0'-50,"0"26,0-1,0 50,0 24,0 1,0-1,25 1,-25 0,25-50,-25-50,0 0,25 1,-25-1,0 1,49 49,-49 24,25 1,-25 0,25-25,-25 50,49-50,-49 49,25-74,-25-24,0 24,0 0,0-24,0 24,0 0,-49 25,49-50,-50 50,75 0,-25-24,49 24</inkml:trace>
  <inkml:trace contextRef="#ctx0" brushRef="#br0" timeOffset="22563.0079">19695 2853,'0'0,"0"-50,50 75,-25 0,24 49,-24-24,25 24,-50 25,49-24,-49-1,0 0,0-24,0-25,0 0,-24-25,24 49,-50 1,-25-1</inkml:trace>
  <inkml:trace contextRef="#ctx0" brushRef="#br0" timeOffset="23960.4125">20315 2927,'-24'0,"98"0,-24 0,-26-50,1 50,25-24,-25 24,-1 0,-24-25,75 25</inkml:trace>
  <inkml:trace contextRef="#ctx0" brushRef="#br0" timeOffset="24214.993">20439 3026,'0'0,"50"0,-25 0,0-25,49 25,-24-74</inkml:trace>
  <inkml:trace contextRef="#ctx0" brushRef="#br0" timeOffset="25237.2912">21035 2555,'0'0,"0"-25,-25 25,25 25,0 24,25 51,-25-1,0-25,25 1,-25-26,0-24,0 0,0-50,0-24,0-1,49-24,-49-1,0 1,50-1,-50 26,0 24,25 25,-25-50,49 1,-49 73,0 1,0 0,0 25,-25-50,25 49,-24-49,24 50,-25-50,25 25,0 0,25-25,-1 74,26-74,-25 25,0-25,24 0,1 49,-25-49</inkml:trace>
  <inkml:trace contextRef="#ctx0" brushRef="#br0" timeOffset="29442.1885">19546 3547,'-24'0,"-1"0,50-25,49 0,-49 25,0-49,24 49,-24 0,-25-25,25 25</inkml:trace>
  <inkml:trace contextRef="#ctx0" brushRef="#br0" timeOffset="29712.1452">19571 3572,'0'25,"25"-25,0-25,24 0,26-25,-50 50,-25-24</inkml:trace>
  <inkml:trace contextRef="#ctx0" brushRef="#br0" timeOffset="30214.0458">19720 3522</inkml:trace>
  <inkml:trace contextRef="#ctx0" brushRef="#br0" timeOffset="30926.1373">21084 3001,'0'25</inkml:trace>
  <inkml:trace contextRef="#ctx0" brushRef="#br0" timeOffset="31146.548">21060 3150,'24'0,"1"-49,50 49,-75-25,49 25,26-50</inkml:trace>
  <inkml:trace contextRef="#ctx0" brushRef="#br0" timeOffset="31371.8641">21208 3200,'-49'0,"74"0,-25-25,74 25,-74-25,50 25,-26-25,1 25</inkml:trace>
  <inkml:trace contextRef="#ctx0" brushRef="#br0" timeOffset="37452.4716">19919 1141,'0'-25,"0"0,-25-24,25 24,-25 25,25-25,0 0,-50 25,50-49,-25 24,1 25,-26 0,25 0,0 0,1 0,-26 0,25 0,0 0,25 25,-49-25,49 49,-25-49,0 25,25 0,-49-25,49 74,-25-49,25 0,-25 49,25-24,0 0,0-1,0 1,-50-1,50 1,0 24,0-49,0 25,0-25,0 24,0-24,0 0,0 0,25 49,-25-24,25-25,0 24,24-49,1 0,0 0,-1 0,26 0,-51 0,-24-25,75 25,-26-24,-24 24,25-50,-25 0,-25 26,25 24,-25-50,49 0,-24-24,-25 49,0 0,50-24,-50 24,0 0,0-25,0 26,0-26,0 0,-25 50,25-49,-25-1,25 25,-25 1,25-51,0 50,-49 25,49-24</inkml:trace>
  <inkml:trace contextRef="#ctx0" brushRef="#br0" timeOffset="40372.014">19174 4341,'0'0,"-24"0,-1 0,25-25,25 25,-1 50,26-1,-25 1,49-1,-49 26,0-50,-25-1,49-24,-49-49,0-26,0 1,0 24,0 1,0-1,0 25,25 1,-25 48,0 26,0-25,0 24,0 1,-49 0,24-26,25 51,0-26,0 51,49-26,-49-24,25-1,25 1,-1-75</inkml:trace>
  <inkml:trace contextRef="#ctx0" brushRef="#br0" timeOffset="40603.3955">19794 4341,'0'-75,"50"75,-50 25,0 0,0 49,25-24,-25-25</inkml:trace>
  <inkml:trace contextRef="#ctx0" brushRef="#br0" timeOffset="40728.5766">19894 4589,'0'0,"0"49,49-49,-49 50,25-50</inkml:trace>
  <inkml:trace contextRef="#ctx0" brushRef="#br0" timeOffset="41322.2155">20489 4068,'-25'0,"0"0,1 0,-26 0,25 0,-24 0,49 74,0-49,0 25,0-25,0-1,0 1,24-25,26 0,-25 50,0-50,24 0,1 0,-25 0,24 49,-24 1,-25-25,0 0,-74-25,49 49,0-49,-25 0,26 0</inkml:trace>
  <inkml:trace contextRef="#ctx0" brushRef="#br0" timeOffset="41892.303">20911 4217,'0'0,"-25"0,25 25,25-25,24-25,51-25,-26 50,0-74,-24 49,0 25,-1-74,-24 49,-25-25,-50 50,1 0,74-25,24 25,-24 25,-25 25,0-1,0 1,0 0,0-26,0 26,0-25</inkml:trace>
  <inkml:trace contextRef="#ctx0" brushRef="#br0" timeOffset="42245.8845">21655 3621,'0'25,"0"25,25 24,-25-24,24 24,-24-24,25-25,-25 24,50-49,-25 0</inkml:trace>
  <inkml:trace contextRef="#ctx0" brushRef="#br0" timeOffset="42476.2302">21804 3621,'0'-24,"0"48,0 26,0 25,49-1,-49-24,0-1,25-24,-25 0</inkml:trace>
  <inkml:trace contextRef="#ctx0" brushRef="#br0" timeOffset="42917.8149">21704 3721,'-49'-50,"49"0,0 26,0-26,0-24,25 49,24 25,-24-50,0 50,24-49,-24 49,25-25,-25 25,24 0,-24 49,-25 1,0 0,0-1,0 1,-25-1,0 1,-24 0,24-50,-25 49,26-49,24-49,0 24,24 0,1 25,0-50,25 50,-26 25,26 25,-25 0,25 24,-1 0,1-24,-1-25,1 24,-25-24,-25 25</inkml:trace>
  <inkml:trace contextRef="#ctx0" brushRef="#br0" timeOffset="58972.7009">15057 5234,'49'0,"1"25,-25-25,49 49,-24-49,-1 50,1-50,0 49,-26-49,1 0,-25 25</inkml:trace>
  <inkml:trace contextRef="#ctx0" brushRef="#br0" timeOffset="59407.4578">15478 5135,'0'0,"-49"0,49 24,-25 1,-25 0,26 49,-26-24,25-25,25 24,-49-24,-1 25,50-1,0 1</inkml:trace>
  <inkml:trace contextRef="#ctx0" brushRef="#br0" timeOffset="59759.5732">15677 5333,'25'0,"-25"-50,25 50,-25 50,49-50,-49 50,0-1,0-24,-25-25,25 50,-49-50,49 24</inkml:trace>
  <inkml:trace contextRef="#ctx0" brushRef="#br0" timeOffset="60561.9967">15801 5060,'25'0,"24"25,1-25,-25 74,24-24,1 0,-50-125,0 26,50 24,-50 0,49 25,-49-74,50 74,-50 24,-50 26,1 0,24-1,25-24,0 49,0-49,0 25,0-1,0-24,0 0,0 49,25-74</inkml:trace>
  <inkml:trace contextRef="#ctx0" brushRef="#br0" timeOffset="62212.8334">15280 6052,'-25'0,"-24"0,123 0,0-49,75-26,25 1,0-1,-1 1,50 24,-99 1,-49 49,-26 0,-49-25,25 25,-50 0,-24 0</inkml:trace>
  <inkml:trace contextRef="#ctx0" brushRef="#br0" timeOffset="62760.4114">15429 6375,'0'0,"49"0,26-50,49 1,0-26,25 26,0-1,-50 0,25 1,-50 49,-24-25,-1 25,-73 0,-26 0</inkml:trace>
  <inkml:trace contextRef="#ctx0" brushRef="#br0" timeOffset="71815.35">11212 13320,'-50'50,"50"-25,0-1,50-24,-25 0,0 0,-1 0,51 0,-25 0,24 0,0 0,-24 0,24 0,1-24,24 24,50-25,-25 25,49-50,26 50,24-74,-24 74,73-50,-48 50,-26 0,-24-50,-50 50,-50 0,-24 0</inkml:trace>
  <inkml:trace contextRef="#ctx0" brushRef="#br0" timeOffset="73709.2001">16322 11460,'0'0,"-25"-25,25-25,-25 50,0 0,-24 0,49 50,-25-50,25 74,0-24,0 49,25 0,-25 1,74 24,-74 0,25 0,-25-25,0-25,0-24,0-25,0 24,0-24,-25-25,0 0,-24-25,24 25</inkml:trace>
  <inkml:trace contextRef="#ctx0" brushRef="#br0" timeOffset="73852.3412">16049 12254,'74'-125,"-24"76,-174 223,298-348,-100 124,-24 50,-1 0</inkml:trace>
  <inkml:trace contextRef="#ctx0" brushRef="#br0" timeOffset="74165.5912">16768 11385,'0'0,"-24"0,24-24,-50 24,0 0,50 49,-25 1,25 24,0 25,0 25,0 25,0-25,25-25,50-49,-50-25,-1-25,26 50,0-50</inkml:trace>
  <inkml:trace contextRef="#ctx0" brushRef="#br0" timeOffset="74624.8821">16768 11733,'0'-50,"0"25,50 25,24 25,-74 0,50 0,-50 24,0-24,0 0,0 0,-25-25,25 74,-49-74,49-25,0 0,0 1,24-26,1 25,25-24,-1-1,-49 25,-49 25,49 50,0-1,0-24,0 0,49 49,-24-49,25 25,-25-50,-1 25</inkml:trace>
  <inkml:trace contextRef="#ctx0" brushRef="#br0" timeOffset="74802.4077">17264 11757,'50'0,"-50"50,0 0,0-26,0 1,0 0</inkml:trace>
  <inkml:trace contextRef="#ctx0" brushRef="#br0" timeOffset="75202.5117">17413 11609,'0'0,"0"-50,0 75,0 0,50-1,-50 26,49-50,-49 25,50-25,-25 0,-25-25,0 0,0-24,0 24,0 0,25 25,-25-50,24 50,26 25,-50 0,50 25,-50 24,0 0,49 1,-49-26,0 1,0-25,0 24,-49-49,24 0</inkml:trace>
  <inkml:trace contextRef="#ctx0" brushRef="#br0" timeOffset="75480.296">17711 11088,'0'0,"74"0,-49 0,0 0,25 24,-26 26,26 25,-25 24,24 0,1 50,-50-25,0 25,0-50,0 0,0 0,0-24,-25-1,-24-24,-1-25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5:42.1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 1687,'25'0,"-50"0,50 0,-25-25,0 0,0 0,0-24,-25 49,0 0,0 0,-24 0,24 0,-25 49,50 1,0-25,0 0,0-1,0 26,0-25,0 0,75 24,-51-49,26 0,0 0,-1 0,1 0</inkml:trace>
  <inkml:trace contextRef="#ctx0" brushRef="#br0" timeOffset="786.0082">1489 1587,'0'-49,"0"98,0 1,0 25,0-1,0-24,0-26,0 1,0 25,0-75,0 0,0-24,0-1,0 0,0 1,0-1,0 25,0 0,0-24,0 74,0 24,99-24,-74-25,-25 75,74-75,-49 49,24 1,-49-25,0 24,-24-24,-26-25,25 0,0 50,-49-50</inkml:trace>
  <inkml:trace contextRef="#ctx0" brushRef="#br0" timeOffset="1267.7748">2034 1612,'0'-49,"0"73,0 1,0 25,0 0,0-1,0 1,0-25,0-1,0-48,0-26,0 0,0-24,0-1,0 26,0-1,0 1,75 49,-75 24,74-24,-49 0,25 25,-26-25,26 0</inkml:trace>
  <inkml:trace contextRef="#ctx0" brushRef="#br0" timeOffset="1418.4083">2059 1662,'50'50,"24"-50,1 0,-26 0</inkml:trace>
  <inkml:trace contextRef="#ctx0" brushRef="#br0" timeOffset="5572.5255">794 2828,'0'0,"0"-50,0 25,0 50,0 25,0 24,0 1,0-1,0 0,0-24,0 0,0-26,0 1,0-74,0-1,0-24,0-1,0 26,0-26,0 26,0-1,0 0,75 1,-75 24,0 0,24 25,-24-74,50 74,0-25,-1 25,-24 0,-25 49,25-49,-25 75,0-1,0-49,0 0,-25-25,0 50,-24-50,24 24,0-24,-25 0,75 0,-25 25</inkml:trace>
  <inkml:trace contextRef="#ctx0" brushRef="#br0" timeOffset="6126.4877">1489 2604,'0'0,"0"-49,-25 49,0 0,0 49,25-24,-74 25,74 0,-25 24,25-24,-50-1,50 26,0-1,0 0,0-24,0 0,0-26,0 26,50-25,-25-25,-25 49,74-49,-24 50,-25-50,49 0</inkml:trace>
  <inkml:trace contextRef="#ctx0" brushRef="#br0" timeOffset="6646.2535">1910 2629,'0'0,"25"0,-25 25,0 25,-74-1,74 1,-75 24,50-24,-24-25,49 24,-50-24,25 25,25-1,-49-49,49 25,-25-25</inkml:trace>
  <inkml:trace contextRef="#ctx0" brushRef="#br0" timeOffset="7064.6483">1613 2729,'0'0,"0"-25,49 74,-49 1,50 0,-1-1,-49 26,50-26,-50 1,25-25,-25 24,50-49,-50 25,24-25</inkml:trace>
  <inkml:trace contextRef="#ctx0" brushRef="#br0" timeOffset="7680.1766">2481 2629,'0'-25,"0"50,-50-25,50 50,-49-50,24 50,-25-1,1-24,49 0,-25-25,25 49,0-24,49 0,26-25,-26 0,1 0,-25 0,-25 50</inkml:trace>
  <inkml:trace contextRef="#ctx0" brushRef="#br0" timeOffset="7875.9257">2282 3076,'0'25,"50"-25,-25 0,0 0,24 0,1 0</inkml:trace>
  <inkml:trace contextRef="#ctx0" brushRef="#br0" timeOffset="8834.7236">2729 2704,'0'0,"0"-50,25 50,-25-25,49 25,-24 0,0 0,-25 75,0-50,0-1,0 1,0 50,0-51,-25-24,-25 25,75-25,25 0,-50-49,74 49,-74-50,25 50,-25-25,25 0,-25-24,0 24,0 75,-50-26,50 51,0-26,0 1,25-50,-25 25,50-25,-25 0</inkml:trace>
  <inkml:trace contextRef="#ctx0" brushRef="#br0" timeOffset="9479.2121">3101 2356,'50'0,"-1"25,-49 25,99 24,-99-24,25 74,-25-25,0-24,0-1,0 0,0-24,0 24,0-24,-49 0,24-1,-25-24,1 25,24-26,-25-24,25 50,-24-50,49 50,-25-50</inkml:trace>
  <inkml:trace contextRef="#ctx0" brushRef="#br0" timeOffset="13314.2276">3126 1662,'49'0,"1"0,0 50,-26-50,-24 24,50-24</inkml:trace>
  <inkml:trace contextRef="#ctx0" brushRef="#br0" timeOffset="13458.7238">3151 1836,'24'0,"1"49,0-49,25 0</inkml:trace>
  <inkml:trace contextRef="#ctx0" brushRef="#br0" timeOffset="14063.6448">3721 1587,'0'0,"0"-49,0 74,0 49,0 1,-25-1,25 0,0-24,-25 0,25-26,0 26,0-100,0 1,0-26,0 1,0 24,0-24,0-1,50 26,-50 24,0-49,25 74,24 0,26 0,49 24,-25-24,-24 0,-1 50,-24-50,-50 25</inkml:trace>
  <inkml:trace contextRef="#ctx0" brushRef="#br0" timeOffset="14257.8244">3895 1736,'0'0,"49"0,1 50,-25-50</inkml:trace>
  <inkml:trace contextRef="#ctx0" brushRef="#br0" timeOffset="14715.9044">4564 1538,'0'-25,"0"0,-24 25,-26 25,25 0,25 24,-99 51,99-26,-25 1,25-1,0 0,0-24,0 0,0-1,50-49,-25 50,-1-50</inkml:trace>
  <inkml:trace contextRef="#ctx0" brushRef="#br0" timeOffset="15247.162">4614 1712,'0'0,"25"0,0 0,-25 24,0 1,0 0,0 0,0 49,-50-49,25-25,50 0,49 0,-24-50,0 26,-26 24,-24-25,0 50,0-1,0 1,0 25,0-1,50-49</inkml:trace>
  <inkml:trace contextRef="#ctx0" brushRef="#br0" timeOffset="15496.0324">5061 1612,'49'0,"-24"50,-25 0,50 24,-50 0,0-24,-25 0,0-1,-25 1,1-25,-26-25,1 49,-75-49</inkml:trace>
  <inkml:trace contextRef="#ctx0" brushRef="#br0" timeOffset="15915.9183">3820 1612,'-25'0,"50"0,25 0,24 25,-24-25</inkml:trace>
  <inkml:trace contextRef="#ctx0" brushRef="#br0" timeOffset="16306.3957">3647 1786,'-25'0,"50"0,49 0,25 0,50 0,-50 0,-24 50</inkml:trace>
  <inkml:trace contextRef="#ctx0" brushRef="#br0" timeOffset="17309.1701">4490 1538,'0'0,"-25"0,-49 0,24-25,-24 25,24 0,1 0,-1 0,0-50,1 50,-1 0,25 0,0 0,25 75,-49-50,49 24,0 1,-25 24,25 1,0-26,-50 26,50-26,0 1,-24 0,24-1,0-24,0 0,-25-25</inkml:trace>
  <inkml:trace contextRef="#ctx0" brushRef="#br0" timeOffset="17567.6188">3820 1836,'0'0,"-25"0,50 0,0-25,25 25,24 0,1 0,-1 0,-24 0,-1 0</inkml:trace>
  <inkml:trace contextRef="#ctx0" brushRef="#br0" timeOffset="18473.2852">4292 1538,'0'-25,"-25"25,-50-25,26 25,24 0,0 0,-24 0,-26 0,50 0,0 0,1 0,-26 0,25 0,0 25,25 25,0-1,-49 1,49 24,0 1,0-26,0 26,0-1,0-24,-25-1,25 1,0-25</inkml:trace>
  <inkml:trace contextRef="#ctx0" brushRef="#br0" timeOffset="18719.1141">3746 1836,'49'0,"26"0,-26 0,1 0,0 0,-25 0</inkml:trace>
  <inkml:trace contextRef="#ctx0" brushRef="#br0" timeOffset="35371.2299">1042 4490,'0'74,"0"-99</inkml:trace>
  <inkml:trace contextRef="#ctx0" brushRef="#br0" timeOffset="36120.4655">1042 4440,'0'74,"-49"26,49 73,-50 1,50 0,0-50,-50 0,50-50,0-24,0-26,-24-24,-1 0,25-24,-50-26,50-24,0-26,0-48,0 48,0-24,0 25,25 0,-25 49,0 25,25 25,-25-24,25 24,24 0,-24-50,0 50,24 0,-24 0,0 25,-25 24,50 1,-50 0,0-1,0 1,0 0,0-26,0 1,-75-25,26 0,24 0,0 0</inkml:trace>
  <inkml:trace contextRef="#ctx0" brushRef="#br0" timeOffset="36426.3921">1538 4638,'0'-24,"-74"98,-1 50,26 25,-1-25,50 0,-49-50,49-24,0 0,24-1,26 1,0-50</inkml:trace>
  <inkml:trace contextRef="#ctx0" brushRef="#br0" timeOffset="36971.2523">1588 4887,'0'-50,"49"100,-49 24,0-24,25-26,-25 1,0 25,50-50,-50-25,25-25,-25 1,49-1,-49 1,100-1,-51 50,-49 25,0 0,0 24,-25-49,-24 50,-1-50,50 25,-25-25,25 24,0 51,0-26,0 1,-49-25,49 24,0-24,24-25</inkml:trace>
  <inkml:trace contextRef="#ctx0" brushRef="#br0" timeOffset="37388.9712">2357 4837,'0'0,"49"0,-73 0,-26 0,25 50,-24-1,-1 1,50-25,-25-25,25 49,25-49,25 0,-1 25,-24-25,0 0,-25 25,74-25</inkml:trace>
  <inkml:trace contextRef="#ctx0" brushRef="#br0" timeOffset="37562.2789">2233 5184,'25'0,"24"0,-24 0,25 0</inkml:trace>
  <inkml:trace contextRef="#ctx0" brushRef="#br0" timeOffset="38140.5826">2704 4787,'0'0,"0"-49,0 73,25-24,-25 50,0-25,25-25,-25 25,24-25,51 0,-75-25,25 25,-25-50,0 25,24 25,-24-49,0 74,50-1,-50 26,0 25,-25-1,25-24,-25-26,25 1,-49 25,-1-25,25-25,25-25,0-25,0 1,0 24,50-25,-25 50,0-25,24 25,-24 0,0-24,25 24,-1 0</inkml:trace>
  <inkml:trace contextRef="#ctx0" brushRef="#br0" timeOffset="38396.5128">3151 4465,'0'-50,"24"50,1 50,25-1,-25 26,-25 24,0 50,0-50,0 25,0-25,0 1,-25-1,-25-50,25 1,-24 0,-26-26,26 26,-26-50</inkml:trace>
  <inkml:trace contextRef="#ctx0" brushRef="#br0" timeOffset="42227.8116">17438 11361,'0'-50,"-25"50,-24-25,123 25,75 0,49 0,26 0,-1 0,50 0,-50 0,25 0,-124 0,-50-49,-24 49,-50-25,-25 25</inkml:trace>
  <inkml:trace contextRef="#ctx0" brushRef="#br0" timeOffset="42955.8975">17711 11088,'-75'0,"51"0,-1 0,0 0,-25 0,26 0,-1 0,50 0,74 0,25 0,74 0,75 0,-50 0,50 0,0 0,-74 0,-75 0,-50 0,-49 0,-75 0,1 0</inkml:trace>
  <inkml:trace contextRef="#ctx0" brushRef="#br0" timeOffset="48215.0934">12800 13122,'-25'0,"-25"0,75 0,25 0,-26 0,1 0,25 0,-1 0,1 0,0 0,-1 0,26 0,-1 0,-24 0,24 0,0 0,1 0,-1 0,-24 0,0 0,-26 0,1 0,-74 0</inkml:trace>
  <inkml:trace contextRef="#ctx0" brushRef="#br0" timeOffset="49557.1432">15131 13271,'0'0,"-49"0,49-25,-25 25,0 0,-25 0,26 0,-1 0,50 0,49 0,25 0,0 0,50 0,-25 0,0 0,0 0,-24 0,-1 0,-25 0,-49 0,0 0,24 0,-49-25,-24 25</inkml:trace>
  <inkml:trace contextRef="#ctx0" brushRef="#br0" timeOffset="52644.6842">13072 14709,'0'-25,"-24"25,-1 0,-25 0,25 0,75 0,0 0,-26 0,1 0,25 0,24 0,1 0,98 0,-24 0,50 0,24 25,-99-25,0 0,0 0,-50 25,-24-25,-25 0,-50 0,0 0,0 0</inkml:trace>
  <inkml:trace contextRef="#ctx0" brushRef="#br0" timeOffset="54213.6835">15429 14982,'0'-25,"0"0,74 25,1 0,24 0,50 0,-25 0,49 0,1 0,-50 0,0 0,-50 0,1 0,-25 0,-50-24,49 24,-74 0</inkml:trace>
  <inkml:trace contextRef="#ctx0" brushRef="#br0" timeOffset="62825.2989">9277 14709,'0'-25,"25"25,0 0,25 0,-26 0,26 0,-25 0,0 0,24 0,26-49,-1 49,25 0,0 0,1 0,-26 0,-24 0,-26 0</inkml:trace>
  <inkml:trace contextRef="#ctx0" brushRef="#br0" timeOffset="63395.0139">9377 14784,'0'0,"49"0,1 49,49-49,25 0,0 0,0 0,0 0,-50-25,-24 25,-25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7:05.91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20315 1662,'0'-25,"25"25,-25-25,25 25,-25-25,0-24,0 24,-25 25,-24 0,-1 0,0 25,26 0,-26 24,0 51,1 73,-1 50,50-74,0 25,0-25,0-50,0-25,50-24,-25-25,24-25,26 49,-1-49,0 0</inkml:trace>
  <inkml:trace contextRef="#ctx0" brushRef="#br0" timeOffset="703.1214">20563 2108,'0'0,"0"-24,-24 48,48-24,26 0,-25-49,-25-1,0 25,0 1,-25 24,-25 0,26 0,-1 0,-25 24,25 1,25 25,-49 24,49-24,0-1,0-24,0 25,25-1,49-24,-24 25,-1-50,1 0,-1 25</inkml:trace>
  <inkml:trace contextRef="#ctx0" brushRef="#br0" timeOffset="874.7284">20985 2232,'0'0,"0"25,0 25,0-1</inkml:trace>
  <inkml:trace contextRef="#ctx0" brushRef="#br0" timeOffset="1391.503">21208 2108,'0'0,"25"-49,-25 74,0 24,0 26,0 24,0-25,0-24,0-25,0-1,0 51,0-125,0-24,0-1,0-24,0-50,0 50,0 25,0-1,0 26,25 49,25 74,-1-49,26 49,24-24,-50 0,1 24,-25 0,24-24,-49 0,0-1,0-24,-74 25,24-50,1 49,-1-49,1 0,-1 25,25-25,25 25</inkml:trace>
  <inkml:trace contextRef="#ctx0" brushRef="#br0" timeOffset="1588.02">21952 2282,'0'0,"50"-74,-25 74,-25-25,0 50,0 24,0-24,0 0</inkml:trace>
  <inkml:trace contextRef="#ctx0" brushRef="#br0" timeOffset="2044.8383">22225 2108,'0'0,"0"-24,0-26,25 50,-25-25,0 100,0-1,0 0,0-24,0 0,0-26,0 1,0 25,0-75,0-49,0-1,0-24,0-25,25 0,-25 50,0 24,0 25,0 0,25 25,-25 25,49-25,1 50,-25-50,24 0,1 49,-25-49,0 0,-25 25,49-25</inkml:trace>
  <inkml:trace contextRef="#ctx0" brushRef="#br0" timeOffset="2223.8842">22300 2133,'49'0,"1"0,0 0,-26 0,1 0,25 0</inkml:trace>
  <inkml:trace contextRef="#ctx0" brushRef="#br0" timeOffset="2512.4275">22746 1712,'0'0,"50"-25,-25 25,-1 0,26 0,-25 49,24 1,-49 24,50 26,-50-26,0-24,0 49,0 25,0-50,-25-24,-24-1,-26 1,1 0,-50-1,25 1,-1-50</inkml:trace>
  <inkml:trace contextRef="#ctx0" brushRef="#br0" timeOffset="7234.0911">8508 4341,'-49'0,"24"0,0 0,75 0,-1 0,26 0,49 0,49 0,-24 0,25 0,0 0,-75 0,-50 0,-24 0</inkml:trace>
  <inkml:trace contextRef="#ctx0" brushRef="#br0" timeOffset="12735.5436">11907 4514,'0'0,"49"0,26 0,24 0,0 0,0 0,0 0,26 0,-1 0,-50 0,-49 0</inkml:trace>
  <inkml:trace contextRef="#ctx0" brushRef="#br0" timeOffset="17858.1514">7566 5631,'-25'0,"0"0,0 0,-24-50,123 50,1 0,-1 0,75 0,49 0,26 0,-1 0,-25 0,-49 0,-75 0,-49 0,0 0</inkml:trace>
  <inkml:trace contextRef="#ctx0" brushRef="#br0" timeOffset="19502.3909">11485 5606,'-25'0,"50"0,49 49,-24-49,24 0,50 0,50 0,24 0,1 0,-1 0,50 0,50 0,-25 0,-25 50,-50-50,-74 0,-49 50,-26-50,-49 24,-24-24</inkml:trace>
  <inkml:trace contextRef="#ctx0" brushRef="#br0" timeOffset="25174.1063">3200 6722,'25'0,"49"-50,1 26,-1-26,50 0,-49 26,-1-26,25 0,-24 26,-1-26,-24 50,-50-25,25 25,-50 0,-25 25</inkml:trace>
  <inkml:trace contextRef="#ctx0" brushRef="#br0" timeOffset="25487.2702">3349 6846,'50'0,"24"0,25-50,50-24,25 0,-25-1,24 26,-24 49,-75 0</inkml:trace>
  <inkml:trace contextRef="#ctx0" brushRef="#br0" timeOffset="26821.1151">7070 7094,'0'25</inkml:trace>
  <inkml:trace contextRef="#ctx0" brushRef="#br0" timeOffset="36810.4298">6499 7119,'0'50,"50"-26,-25 26,-1-50,51 0,-50 0,24 0,1 0,-1-25,26 25,-50 0,-1 0,26 0,-25 0,24 0,-49 50,50-50,0 0,-1 25,1-25,24 0,1 0,24 0,-25 0,1 0,-1 0,-24 0,24 0,-49 0,0 24,24 26,-49-25,25-25,0 0,25 0,24 0,-24 0,-25 0,24 0,1 0,24 0,25 0,-24 0,-1 0,1 0,-1 0,-24 49,-1-49,-24 0,0 0,24 0,-24 0,25 0,24 0,1-24</inkml:trace>
  <inkml:trace contextRef="#ctx0" brushRef="#br0" timeOffset="57786.3157">8111 9872,'75'0,"-1"0,-24 0,24 0,-24 0,0 0,-26 25,26-25,-50 50,-50-50,1 0</inkml:trace>
  <inkml:trace contextRef="#ctx0" brushRef="#br0" timeOffset="58294.5126">8285 9996,'-25'0,"-24"0,24 0,75 0,24 0,-24 0,-26 0</inkml:trace>
  <inkml:trace contextRef="#ctx0" brushRef="#br0" timeOffset="68451.9581">17438 10071,'-25'0,"0"0,100 0,-1 0,1 0,-1 0,1 0,-1 0,-24 0,-26 0,1 0</inkml:trace>
  <inkml:trace contextRef="#ctx0" brushRef="#br0" timeOffset="68777.204">17512 10269,'-49'0,"49"-25,49 25,26 25,74-25,24 0,-49 75</inkml:trace>
  <inkml:trace contextRef="#ctx0" brushRef="#br0" timeOffset="83289.275">8360 11286,'0'0,"24"0,1 0,0 0,25 0,-26 0,1 0,25 0,-1 0,-24 0</inkml:trace>
  <inkml:trace contextRef="#ctx0" brushRef="#br0" timeOffset="83531.6696">8409 11534,'75'-25,"-1"25,0 0,1 0,-26 0,26 0,-50 0,-1 0</inkml:trace>
  <inkml:trace contextRef="#ctx0" brushRef="#br0" timeOffset="88123.0861">14809 11460,'-25'0,"25"-25,25 25,24 0,26 0,24 0,-25 0,-24 0</inkml:trace>
  <inkml:trace contextRef="#ctx0" brushRef="#br0" timeOffset="88303.4822">14809 11584,'25'0,"49"0,25 0,25 0,-25 0</inkml:trace>
  <inkml:trace contextRef="#ctx0" brushRef="#br0" timeOffset="93485.1712">10815 13370,'0'-25,"-25"25,-24 0,24 0,0 0,0 0,-24 0,49-25,-25 25,75 0,24 0,-49 0,24 0,1 0,24 0,50 0,25 0,0 0,25 0,-1 0,26 0,24 0,-25 0,-24 0,-75 0,-24 0,-26 50,1-50</inkml:trace>
  <inkml:trace contextRef="#ctx0" brushRef="#br0" timeOffset="94364.37">11063 13494,'-25'-25,"-24"25,24 0,0 0,-24 0,24 0,0 0,50 0,49 0,1 0,-1 0,0 0,50 0,1 0,48 0,26 0,-1 0,0 0,-24 0,-50 0,-25 0,-49 0,-25 0</inkml:trace>
  <inkml:trace contextRef="#ctx0" brushRef="#br0" timeOffset="113357.2098">14809 13469,'0'0,"-50"0,25 0,1-50,48 1,26-1,24 50,26-49,-26 49,0-75,1 75,-26-25,1 25,0-49,-26 49,-24 24</inkml:trace>
  <inkml:trace contextRef="#ctx0" brushRef="#br0" timeOffset="113565.6396">14858 13469,'-24'0,"98"-25,0 25,26-74,24 49,-25 25,-25-50,-24 50,-25 0</inkml:trace>
  <inkml:trace contextRef="#ctx0" brushRef="#br0" timeOffset="118122.4398">273 7392,'0'0,"0"-50,-49 50,24 0,74 0,1 0,24 0,26 0,48 0,101 0,-26 25,74-25,51 0,-75 0,-1 0,-73 50,-26-50,1 0,-75 0,-24 0,-26 0,1 0,-25 0,24 0,-24 0</inkml:trace>
  <inkml:trace contextRef="#ctx0" brushRef="#br0" timeOffset="118317.9556">3126 7417</inkml:trace>
  <inkml:trace contextRef="#ctx0" brushRef="#br0" timeOffset="118634.1667">3101 7417,'0'0,"50"0,-1 0,26 0,-1 0,-24 0,-1 0,1 0,-25 0,24 0</inkml:trace>
  <inkml:trace contextRef="#ctx0" brushRef="#br0" timeOffset="119121.453">3523 7417,'24'0,"1"0,-25 49,0 1,0 24,0 25,0 25,0 50,0 0,0 24,0-49,-25 99,25 25,0-50,0 75,0 24,0 1,0 49,0-25,0 0,0-49,0-50,0-50,-49-24,49-25,-75-50,75 0,-49-24,49-26,-25-24,25 25,-50-1,50-24,0-50</inkml:trace>
  <inkml:trace contextRef="#ctx0" brushRef="#br0" timeOffset="126163.0634">273 12948,'-25'0,"25"-25,-24 25,-26-49,25 49,0 0,50 0,0 0,0 0,24 0,1 0,24 0,1 0,-26 24,1-24,0 0,-1 0,1 0,24 0,-49 0,25 0,-1 0,1 0,24-24,1 24,-1 0,-24 0,-1 0,-24 0,0 0,25 0,-26 0,26 0,0 0,-1-25,26 25,-1 0,0 0,-24 0,0-50,-25 50,-1 0,26 0,-25 0,0 0,24 0,-24-25,0 25,24 0,-24 0,0 0,0 0,49 0,-49 0,25 0,-26-24,26 24,-25 0,24 0,1-50,0 50,24 0,-49 0,24 0,-24 0,25 0,-1-25,-24 25,0 0,25 0,-25 0,-1 0,26 0,0 0,-26 0,1-49,25 49,-25 0</inkml:trace>
  <inkml:trace contextRef="#ctx0" brushRef="#br0" timeOffset="128262.2425">819 8186,'25'-25,"49"-25,1 1,-51 49,-24-50,50 50,-50-50,0 25,0 1,0-26,-25 50,25-25,-74 25,49 0,25 50,0-25,0 49,0 1,0-1,0-24,0 24,0 0,0-24,0-25,0 0,0 24,0-24,-25-25</inkml:trace>
  <inkml:trace contextRef="#ctx0" brushRef="#br0" timeOffset="128435.3118">769 8260,'25'0,"-25"-50,75 50,-51 0,1-24,25 24,-1 0,-24 0</inkml:trace>
  <inkml:trace contextRef="#ctx0" brushRef="#br0" timeOffset="128908.0512">1265 7937,'0'0,"-24"-24,-1 24,0 0,25 24,0 26,-50 74,50-25,0-24,0-1,0-24,0-25,0 24,0-24,50 0,-25-25</inkml:trace>
  <inkml:trace contextRef="#ctx0" brushRef="#br0" timeOffset="129462.6294">1216 8111,'0'0,"0"-25,0-24,25 49,-1 0,26 0,-25 25,-25 24,0-24,0 0,0 24,0-24,-50 25,50-75,25 25,-25-50,50 50,-50-49,49 49,-49-50,25 50,-25-25,0 75,0-25,0 24,25-49,-25 50,49-50,1 25</inkml:trace>
  <inkml:trace contextRef="#ctx0" brushRef="#br0" timeOffset="129720.0054">1637 7937,'-24'-24,"48"24,51 0,-50 49,24-24,-49 25,50 24,-50 1,0-1,0 0,0 1,-50-1,1 1,-51-1,1 25</inkml:trace>
  <inkml:trace contextRef="#ctx0" brushRef="#br0" timeOffset="130101.0224">620 9624,'0'25,"25"-25,0 0,25 0,-1 0,-24 0,25 0,-50 50</inkml:trace>
  <inkml:trace contextRef="#ctx0" brushRef="#br0" timeOffset="130251.6194">571 9922,'0'0,"49"0,26 0,-1 0,1 0,-26 0,1 0,-25 0</inkml:trace>
  <inkml:trace contextRef="#ctx0" brushRef="#br0" timeOffset="130894.9944">1365 9004,'0'-50,"0"26,0 48,49 1,-49 50,0 24,50 0,-50-49,0-1,25-24,-25 50,0-100,0 0,0 0,-50-49,50 24,-50 50,50-25,-24 25,-26 0,50 25,-50-25,50 50,0-1,0 1,25 0,25-50,-1 0,-24 0,25 0,-1 0</inkml:trace>
  <inkml:trace contextRef="#ctx0" brushRef="#br0" timeOffset="131345.3353">1712 9079,'0'-50,"0"25,49 75,-49 24,0 25,25 1,-25-51,0 1,0-25,50 24,-50-24,0 0,0-50</inkml:trace>
  <inkml:trace contextRef="#ctx0" brushRef="#br0" timeOffset="131585.7624">1712 9029,'0'-25,"25"25,-1 0,26-50,0 50,-1 0,1 0,0 0,-26 0,1 0,-25 25</inkml:trace>
  <inkml:trace contextRef="#ctx0" brushRef="#br0" timeOffset="131750.3246">1737 9327,'0'0,"24"0,1 0,25-25,0 25,-1 0,26-25,-51 25</inkml:trace>
  <inkml:trace contextRef="#ctx0" brushRef="#br0" timeOffset="132351.9211">1290 9996,'-25'0,"50"0,25 0,24 0,25-49,50 49,25-75,-50 75,25-49,-50 49,-25 0,-24-50,0 50,-75 0,-25 25</inkml:trace>
  <inkml:trace contextRef="#ctx0" brushRef="#br0" timeOffset="133281.5943">1662 10046,'0'0,"0"-25,25 25,0 25,-25 25,0-1,0 26,49-26,-49 1,0-1,0 1,25 0,-25-26,0-48,0-1,0-50,0 1,0 24,-49 26,-1 24,50 24,-50 1,50 25,0-1,0 1,25-25,25-25,-25 0,-1 0,26 0,-25-50,25 1,-1-1,-24 25,25 25,-50 50,0-25,0-1,0 1,0 25,0-25,24-25,-24-75,50 26,-50-1,74 0,-49 1,0 49,-25 25,50-25,-50 74,24-74,-24 25,25-25,25 0,-1 0</inkml:trace>
  <inkml:trace contextRef="#ctx0" brushRef="#br0" timeOffset="141376.5294">14958 16619,'24'0,"1"-25,50-24,24 24,-25-25,1 1,24 24,-25 25,-24-75,-25 75,49-24,-124 48</inkml:trace>
  <inkml:trace contextRef="#ctx0" brushRef="#br0" timeOffset="141613.9301">15156 16743,'25'0,"0"-49,49-1,-24 50,24-50,25 50,0-74,-24 74,-25-25,-26 25,1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20:33.8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17488 7317,'-50'0</inkml:trace>
  <inkml:trace contextRef="#ctx0" brushRef="#br0" timeOffset="690.5149">17413 7293,'0'-50,"0"25,0 0,0 50,0 0,0 25,0-26,-25 26,25-25,0 24,25-49,0 0,25 0,-1-24,-24 24,0 0,24 0,-49-25,0-25,-24 1,24-1,0 25,0 0,0 75,0 0,0-1,-25 26,25-26,0 26,0-26,0 1,0-25</inkml:trace>
  <inkml:trace contextRef="#ctx0" brushRef="#br0" timeOffset="1274.1658">17835 7169,'0'0,"0"-25,0 74,0-24,0 25,0-25,0 24,0 26,0-26,0-24,0 0,25-25,-25-25,49 0,-49-24,25 49,-25-50,25 50,25-25,-1 25,1 25,-50 0,49 24,-49-24,0 0,0 25,-49-50,49 24,-50-24,25 0,1 0,-51-24,50-26,-24 0,24 50</inkml:trace>
  <inkml:trace contextRef="#ctx0" brushRef="#br0" timeOffset="3635.5599">17587 8161,'0'-25,"-25"25,0 0,0 0,-24 0,49 50,-50-26,50 51,0-26,0 1,0 0,0-26,50 26,-25-50,-1 0,26 0,0 0,-50-25,24 25,-24-49,0-1,0 25,-24 25,-26 0,25 0,0 0,-24 75,49-51</inkml:trace>
  <inkml:trace contextRef="#ctx0" brushRef="#br0" timeOffset="4229.7882">17909 8136,'0'-25,"0"50,0 25,0-1,0 26,50-26,-50 1,0-25,25-25,-25 49,0 1,25-50,-25-50,49 1,1-1,-25 50,24-25,-24 25,0 0,-25 50,0-1,0 26,-50-75,25 25,-24-25,-26 0,26 0,-1 0,25 0,1 0</inkml:trace>
  <inkml:trace contextRef="#ctx0" brushRef="#br0" timeOffset="6695.8469">17612 8979,'-25'0,"-25"0,25 0,-24 0,-1 0,25 0,-24 0,-1 0,50 25,25 50,-25-26,0-24,0 25,25-50,-25 24,25-24,-25-24,49 24,1 0,-25 0,24 0,-24 0,-25 24,0 26,0-25,-50-25,26 0,-1 25,-25-25,25 0</inkml:trace>
  <inkml:trace contextRef="#ctx0" brushRef="#br0" timeOffset="7295.3945">17835 8905,'0'0,"0"-25,0 50,0 24,0 1,0 25,0-1,0 0,0-49,0 0,0 25,0-26,50-24,-50-24,0-1,0 0,24-25,1 1,50 24,-26 25,-24 0,0 0,-25 50,0-1,0-24,-25-25,25 74,-50-74,1 0,-1 0,50-24,-25 24</inkml:trace>
  <inkml:trace contextRef="#ctx0" brushRef="#br0" timeOffset="16265.9768">8533 9500,'0'-25,"0"-24,-25 49,1 0,24 25,-50-1,50 26,-25 0,25-1,0 26,0-26,0-24,0 0,25-25,-25 49,50-49,-1 75,1-75,-25-25,-25 0,0-24,0-1,-50 50,25 0,0 25,-24 0,49 24,25-49</inkml:trace>
  <inkml:trace contextRef="#ctx0" brushRef="#br0" timeOffset="16797.8435">8856 9575,'0'0,"0"-25,0-25,0 100,0-25,0-1,0 1,0 25,0-25,0 24,0-24,24-25,-24-25,50 25,0-49,-1 49,-24 0,-25 24,50-24,-50 25,0 0,-25-25,25 25,-75-25,51 0,-1 0,-25 0,1 0,24-25</inkml:trace>
  <inkml:trace contextRef="#ctx0" brushRef="#br0" timeOffset="18321.1491">11659 9550,'49'0,"-24"0,-50 0,-24 0,-26 0,26 0,-1 0,25 0,-24 0,49 25,0 24,0 1,0-25,0-1,0 51,0-26,24-49,-24-24,50-26,0 0,-1 50,1 0,-25 0,-1 0,-24 25,0 50,0-51,-49-24,-1 25</inkml:trace>
  <inkml:trace contextRef="#ctx0" brushRef="#br0" timeOffset="18784.6244">11882 9525,'0'25,"0"0,49 24,-49-24,0 25,0-26,0 26,25-100,-25 26,50-1,-1 25,1 0,-25 0,-25 25,49-1,-49 26,-24-50,24 25,-50-25,-24 0,49 0,-25 0</inkml:trace>
  <inkml:trace contextRef="#ctx0" brushRef="#br0" timeOffset="20383.9698">14883 9599,'0'-24,"0"48,0 26,0 0,0-26,0 1,0 50,50-75,-25 0,24 0,-24-25,0 25,-25-50,74 50,-74-49,0-1,0 0,-25 50,25 50,0-25,0 24,0-24,0 25,0-1,0-24,0 0</inkml:trace>
  <inkml:trace contextRef="#ctx0" brushRef="#br0" timeOffset="20895.8491">15305 9475,'0'0,"0"25,0 0,0 25,0-1,0 1,0 24,0-24,0-25,0 24,0-74,49 25,-49-74,25 74,-25-25,25 25,0 0,24 0,-49 50,0-25,-49-1,24-24,0 0,0 0,-24 0,24 0,0 0</inkml:trace>
  <inkml:trace contextRef="#ctx0" brushRef="#br0" timeOffset="21545.142">15131 9847,'0'-24,"0"-1,0-25,0 100,0-25,0-1,0 1,50 25,-50-25,0-1</inkml:trace>
  <inkml:trace contextRef="#ctx0" brushRef="#br0" timeOffset="26309.2925">4341 10939,'25'0,"25"0,-26 0,26 0,-25 0,24 0,-49 25,25-25,0 0,25 0,-1 0,-24 0,0 0,0 0,24 24,-24-24,25 0,-1 0,26 0,-26 0,-24 0,0 0,25 0,24 0,-49 0,24 0,1 0,0 0,-1 0,-24 0,0 0,24 0,-24 0,0 0,0 0,24 0,-24 0,25 0,-1 0,1 0,0 0,24 0,-24 0,-1 0,1 0,0 0,-1 0,1 0,-1 0,-24 0,0 0,25 0,-26 0,1 0,0 0,25 0,24 0,-24 0,-1 0,-24 0,0 0,24 0,1 0,-25 0,24 0,1-49,0 49,-26 0,26 0,0 0,-25 0,24 0,-24 0,25 0,24 0,0 0,-24 0,24 0,-24 0,0 0,-1 0,1 0,-1 0,1 0,24 0,1 0,-1 0,1 0,-1 0,1 0,-26 0,1 0,-25 0,-1 0,26 0,-25 0,0 0,24 0,1 0,24 0,-24 0,-1 0,1 0,-25 0,24 0,-24 0,0 0,25 25,-26-25,26 0,-25 0,24 0,-24 0,0 24,25-24,-25 0,-1 0,1 0,25 0,24 0,-24 0,-1 0,1 0,-25 0,24 25,-24-25,0 0,49 0,-24 0,24 0,-74 50,75-50,-1 0,-24 25,-1-25,1 0,0 0,24 0,1 0,-1 49,0-49,-24 0,24 0,-24 0,-25 25,0-25,24 0,1 0,-25 0,24 50,-24-50,0 0</inkml:trace>
  <inkml:trace contextRef="#ctx0" brushRef="#br0" timeOffset="28005.69">844 12254,'0'0,"0"-25,0-25,74 50,-24-25,-25 25,24-49,-24 49,25-50,-50 0,24 50,-24-49,0-1,0 25,0-24,-49 49,49-25,-50 25,25 0,-24 0,24 0,25 50,0-26,0 1,0 0,0 25,0-1,0 1,0 24,0 1,0-1,0 1,0-1,0 25,0-49,0-1,0 26,0-50,0-1</inkml:trace>
  <inkml:trace contextRef="#ctx0" brushRef="#br0" timeOffset="28201.2603">844 12452,'0'-50,"0"26,25-1,-1 25,1 0,0 0,49 0,-49 0,25 0</inkml:trace>
  <inkml:trace contextRef="#ctx0" brushRef="#br0" timeOffset="28491.6314">1191 12502,'0'-50,"0"100,0-26,50 1,-50 25,74-25,-24 49,-26-49</inkml:trace>
  <inkml:trace contextRef="#ctx0" brushRef="#br0" timeOffset="28769.918">1439 12551,'0'-49,"0"24,-25 25,25 25,-49 24,-1 1,25-1,-24 1,24 24,25-49,-50 0,50 25</inkml:trace>
  <inkml:trace contextRef="#ctx0" brushRef="#br0" timeOffset="29235.6986">1761 11956,'0'-25,"-24"25,-1 0,0 50,25 24,0 25,0-24,0-1,0-24,0-1,0 1,0-25,50 24</inkml:trace>
  <inkml:trace contextRef="#ctx0" brushRef="#br0" timeOffset="29789.5526">1786 12229,'0'0,"0"-50,0 25,25 25,25 0,-50 50,0-25,0 24,0-24,0 0,-25 25,0-26,25-48,0-26,75 0,-26 1,-24-1,-25 25,0 75,-25-25,25 0,0 24,0-24,0 25,25-50,25 49</inkml:trace>
  <inkml:trace contextRef="#ctx0" brushRef="#br0" timeOffset="30061.3625">2084 12005,'0'-49,"0"24,25 25,0 25,24 0,-49 49,50 0,-50 1,49 24,-49-24,0-1,-24-24,24 24,-75 0,26-24</inkml:trace>
  <inkml:trace contextRef="#ctx0" brushRef="#br0" timeOffset="31132.717">2977 12154,'-25'0,"75"0,24 0,1-25,-26 25,1 0,-25 0,24 0</inkml:trace>
  <inkml:trace contextRef="#ctx0" brushRef="#br0" timeOffset="31328.6285">3076 12328,'25'0,"25"-25,-1 25,1 0,-1 0,-24 0</inkml:trace>
  <inkml:trace contextRef="#ctx0" brushRef="#br0" timeOffset="34549.1392">4044 11931,'0'-25,"0"-24,0 98,-50 1,50-25,0-1,0 26,-25-25,25 0,0 24,25-49,0 0,24 0,1 0,24-25,-24 25,-25 0,0 0</inkml:trace>
  <inkml:trace contextRef="#ctx0" brushRef="#br0" timeOffset="34796.7416">4341 12129,'0'-24,"-25"24,25-25,0-25,0 100,0-1,0-24,0 0,0 0,0 25,0-1</inkml:trace>
  <inkml:trace contextRef="#ctx0" brushRef="#br0" timeOffset="35290.9328">4664 11832,'0'-50,"-25"50,25 25,0 49,0 1,0-26,0 1,0 0,0-26,0 26,49-50,-49-50,50 50,-50-24,74 24,-49 0,25 0,-25 0,-25 24,49-24,-49 25,-25 25,1-50,-1 25,-50-25,51 0,-1 0</inkml:trace>
  <inkml:trace contextRef="#ctx0" brushRef="#br0" timeOffset="35953.7463">5581 11906,'0'-25,"0"75,0-25,0 24,0 1,0-25,25-25,-25 25,75-25,-51 0,1 0,25-50,-25 25,24 0,-24-24,-25-1,25 1,-25-1,0 0,0 26,0-1,-25 25,-25 0,50 25,-24-1,24 51,0-1,0 1,0-1,0-24,0-1,0 1,0-25,0 24,0-24,0 0,0 25,0-1,0 1,0-25,-25-25</inkml:trace>
  <inkml:trace contextRef="#ctx0" brushRef="#br0" timeOffset="36102.442">5730 12378,'0'-50,"0"100,0-150,25 76,25-26,-26 50,26 0,-50-25,50 25,-26 0</inkml:trace>
  <inkml:trace contextRef="#ctx0" brushRef="#br0" timeOffset="36312.9295">5606 11733,'0'0,"-49"-50,49 25,0-24,24 73,-24 51</inkml:trace>
  <inkml:trace contextRef="#ctx0" brushRef="#br0" timeOffset="37191.666">6226 12005,'0'-49,"0"24,0 0,25 25,25-49,-25 49,-1 0,26 0,0 0,-50 49,0-24,0 0,0 0,0 24,0-24,-25-25,25 50,-25-50,50 0,24-75,-24 50,25 1,-50-26,49 50,-49-50,0 26,-24 24,-26 0,50 49,0 1,0-1,0 1,25-50,24 0,-24 25,25-25</inkml:trace>
  <inkml:trace contextRef="#ctx0" brushRef="#br0" timeOffset="37385.1522">6822 11906,'0'0,"24"-25,1 25,0 0,25 0,-26 0,1 0</inkml:trace>
  <inkml:trace contextRef="#ctx0" brushRef="#br0" timeOffset="37528.7642">6921 11981,'25'0,"49"0,-24 0</inkml:trace>
  <inkml:trace contextRef="#ctx0" brushRef="#br0" timeOffset="38159.1055">7442 11733,'0'-25,"-25"25,-25 0,26 0,-26 49,50 1,0-25,0 0,0 24,0 1,0-25,50-25,-26 49,26-49,0 0,-26 0,-24-25,25 25,-25-49,0 24,0 0,0-24,0 24,-49 0,24-25,0 50,25-24,-50 24,26 24,24 1,-50 25</inkml:trace>
  <inkml:trace contextRef="#ctx0" brushRef="#br0" timeOffset="39441.2016">4267 12923,'0'0,"25"0,-25-25,0 1,-75 24,75 24,-49 51,-1-1,50 1,-25 24,25-25,0-24,0 0,25-26,0-24,24 50,-24-50,0 0,25 0,-50-25,49 25,-49-49,0-1,0 25,-25 25,-24 0,24 0,0 0,-24 0,73 0,1 0</inkml:trace>
  <inkml:trace contextRef="#ctx0" brushRef="#br0" timeOffset="39881.7671">4589 12998,'0'0,"0"-25,-25 25,25-25,0 50,0 24,0 1,0 24,0-24,25-25,-25 25,25-50,0 0,24 0,-49-50,50 50,-25-50,24 50,-24 0,25 0,-25 25,-25 25,-25-50,-50 25,1-25,24 49,1-49,24 0</inkml:trace>
  <inkml:trace contextRef="#ctx0" brushRef="#br0" timeOffset="40849.2086">5829 13022,'0'0,"0"-49,0 98,-24 1,24 0,0-1,0 1,0-25,0 24,0-24,74-25,-49 0,0-49,24-1,-24-25,25 26,-50-1,0-24,49-1,-49 26,0-1,0 25,-49 25,49 25,-50 50,50-1,-50 0,50 1,0-1,0 1,25-1,-25 1,50-1,-50-24,25-1,-25-24,0 0,0 24,0 1,-50-50,0 0,50-50,-74-24,74 24,0 26,0-26,0 0,25 50,-25-49,74 49,-74-25,50 25,-25 0</inkml:trace>
  <inkml:trace contextRef="#ctx0" brushRef="#br0" timeOffset="41062.6804">5730 12898,'0'0,"0"-24,0-1,25-25,0 50,24 0,-49 50,50-1</inkml:trace>
  <inkml:trace contextRef="#ctx0" brushRef="#br0" timeOffset="41840.2772">6425 13146,'-50'0,"50"-49,0 24,0 0,25 25,-25-49,74 49,-49 0,0-25,25 25,-26 25,-24-1,50 26,-50-25,0 0,0 24,0 1,-50 0,26-26,-26 26,50-75,0-24,0 24,50 0,-50-25,74 25,-74 1,25 24,-25-75,0 26,25 49,-25-25,0 74,0-24,0 0,0 25,0-26,0 1,0 25,49-50,-24 0,25 0</inkml:trace>
  <inkml:trace contextRef="#ctx0" brushRef="#br0" timeOffset="42028.817">6970 12923,'0'0,"-24"0,24-25,24 25,26 0,-50-24,50 24,-50 24</inkml:trace>
  <inkml:trace contextRef="#ctx0" brushRef="#br0" timeOffset="42184.3993">6995 13072,'50'0,"-25"0,-1 0,1 0,50 0</inkml:trace>
  <inkml:trace contextRef="#ctx0" brushRef="#br0" timeOffset="42581.8561">7491 12849,'0'0,"0"-25,0 75,0-26,0 26,0 0,0-26,0 26,0-25,25 24,-25-24</inkml:trace>
  <inkml:trace contextRef="#ctx0" brushRef="#br0" timeOffset="44269.4342">4044 14238,'0'-25,"49"25,-24 0,25-50,-26 50,-48 0,-1 0,-50 25,26-25,-1 25,25-25,-24 0,24 50,25-26,0 51,49-25,-49-26,0 26,0-25,25-25,-25-25,50-25,0 50,-50-49,49 49,1 0,-1 49,-49 1,0-25,0 0,0 24,-24-49,-1 50,-25-50,50 25</inkml:trace>
  <inkml:trace contextRef="#ctx0" brushRef="#br0" timeOffset="44674.7674">4465 14188,'0'0,"0"50,0-1,0-24,0 0,0 25,0-1,50-49,-25-24,-1 24,-24-50,50 50,24 0,-49 0,-25 25,25-25,-25 74,-25-24,0-50,-49 25,24-25,1 0,-26 49</inkml:trace>
  <inkml:trace contextRef="#ctx0" brushRef="#br0" timeOffset="45525.8044">5358 14238,'0'0,"0"-50,50 50,-25 0,-1 25,-24 0,50 24,-50 1,0 25,25-26,-25-24,49-25,-24 0,50 0,-75-50,49 1,1-26,-50 26,74-51,-74 51,25-1,-25 25,0-24,-25 49,-24 0,49 25,-50-1,50 26,0 0,0 24,0 25,0 1,0-26,50 0,-50 26,74 24,-74-50,0-24,0-26,0 1,0 25,-25-50,0 0</inkml:trace>
  <inkml:trace contextRef="#ctx0" brushRef="#br0" timeOffset="45643.041">5705 14784,'0'-75,"0"150,50-150,-25 26,24 49,26-50,-26 50,-24 0,0 0</inkml:trace>
  <inkml:trace contextRef="#ctx0" brushRef="#br0" timeOffset="45845.024">5383 13965,'0'0,"0"-25,0 0,0-24,25 49,24-50,1 50,0 0,-26 25,-24 25</inkml:trace>
  <inkml:trace contextRef="#ctx0" brushRef="#br0" timeOffset="46631.6578">6276 14089,'0'-25,"0"0,25 25,49-49,-49 49,0 0,0 0,-25 25,49 24,-49-24,0 25,0-1,0 1,0-1,-25 1,1 0,24-75,0-50,0 51,49-1,-49-25,75 25,-51-24,-24 24,50 25,-50-50,0 26,-25 24,25 24,-25 1,25 25,0-25,0-1,0 1,0 25,0-25,0-1,75-24,-26 75,1-75,0 50</inkml:trace>
  <inkml:trace contextRef="#ctx0" brushRef="#br0" timeOffset="46833.7763">6921 14089,'0'-25,"0"0,49-24,-24 49,0 0,25 0</inkml:trace>
  <inkml:trace contextRef="#ctx0" brushRef="#br0" timeOffset="46993.3659">6995 14188,'25'-49,"25"49,-26 0,1 0</inkml:trace>
  <inkml:trace contextRef="#ctx0" brushRef="#br0" timeOffset="47405.1016">7343 13891,'0'-25,"0"0,0-25,24 50,1 0,25 0,-50 25,25 25,-25-25,0-1,0 26,0-25,0 0,-50 49,100-74,-26-25,1 25,25-25,-1 25,1 0</inkml:trace>
  <inkml:trace contextRef="#ctx0" brushRef="#br0" timeOffset="48521.883">7987 11832,'0'-25,"0"-25,0 26,0-26,0 0,0 1,0 24,0 0,0-24,0 73,0 1,0 25,0 24,0 25,0 1,50 48,-50 26,0 0,50 24,-50 25,0 50,49 0,-49 50,0-75,0 49,75 1,-75-25,0 0,0-25,0 25,0-75,0-24,0-50,0-25,0 0,0-25,0 1,0-1,0 1,25 24,-25-49,0-1,0-24,0 0,0 24,0-24,0 0,0 25,-25-50</inkml:trace>
  <inkml:trace contextRef="#ctx0" brushRef="#br0" timeOffset="50613.052">9277 12179,'0'-25,"25"25,25-49,24-1,-24 0,-50 1,0-1,0 25,0 1,-25 24,-49 0,49 0,0 0,25 24,0 26,0-25,0 24,0 1,0 24,0 1,0-1,0 1,50-1,-50-49,0 0,0 0,0 24,0-24,0 0</inkml:trace>
  <inkml:trace contextRef="#ctx0" brushRef="#br0" timeOffset="50765.6435">9228 12378,'198'-174,"-396"348,471-348,-249 199,1 0</inkml:trace>
  <inkml:trace contextRef="#ctx0" brushRef="#br0" timeOffset="51379.885">9625 12402,'0'-49,"0"-26,49 75,1 25,-50 0,49-25,-49 50,25-50,-25 74,25-74,25 0,-50-25,0 0,24 25,-24-24,25-26,25 75,-50 0,0-1,-25-24,25 50,-50-50,26 0,24-25,0 0,24 75,-24-25,0 24,0 1,0 24,0-24,25 24,-25-49,25-25</inkml:trace>
  <inkml:trace contextRef="#ctx0" brushRef="#br0" timeOffset="51725.0231">10245 12005,'0'0,"0"-24,0 48,-25 26,25 24,0 1,0-1,0-24,0 0,74-1,-74-24,50-25,-25 50,24-50</inkml:trace>
  <inkml:trace contextRef="#ctx0" brushRef="#br0" timeOffset="52287.1049">10567 11956,'-49'-50,"98"100,-74-50,25 25,25 24,25 1,-25-50,-1 0,-24-25,0-25,0 26,0-1,0-25,25 50,-25 50,50 24,-50-24,0 24,0 1,0-1,-50 1,50-1,-49-24,24-1,-50-74,75 1,-24-1,24-25,0 1,0 24,0 0,99-25,-74 50,-1 0,26 0,-25 0,0 0</inkml:trace>
  <inkml:trace contextRef="#ctx0" brushRef="#br0" timeOffset="52544.1717">10865 11931,'0'0,"0"-74,0 24,25 50,-1 0,1 0,0 0,25 25,-26-50,1 75,25 24,-25 0,24 1,-49-1,0 1,0-1,-49 25,-1-24,-74 49,0 0</inkml:trace>
  <inkml:trace contextRef="#ctx0" brushRef="#br0" timeOffset="53238.3141">11510 12179,'0'-25,"25"25,-1 0,26-49,0 49,-26 0,1 0,25 0,-50 49</inkml:trace>
  <inkml:trace contextRef="#ctx0" brushRef="#br0" timeOffset="53382.4473">11559 12353,'224'-50</inkml:trace>
  <inkml:trace contextRef="#ctx0" brushRef="#br0" timeOffset="55563.2948">12427 11981,'0'-25,"0"0,25 25,-25-25,25 25,-25-49,50 49,-50-50,0 0,0 26,0-1,-25 25,0 49,-25 1,26 24,24 26,-50 24,50-50,0-24,0-25,0 24,74-49,-24 25,-25-25,25 0,-26 0,26 0,-50-50,0 1,0 24,-25 25,-24 0,24 0,0 0</inkml:trace>
  <inkml:trace contextRef="#ctx0" brushRef="#br0" timeOffset="55985.261">12874 11782,'0'0,"0"50,0-1,0 26,0-26,0 1,0-25,25 24,24-73,-49-1,75 25,-75-50,49 50,1 0,-25 0,-25 25,-25 25,-49-50,-1 49,26-49,24 0,0 0</inkml:trace>
  <inkml:trace contextRef="#ctx0" brushRef="#br0" timeOffset="56711.3605">13569 11782,'0'0,"0"-25,24 25,-24-49,0 24,25 25,-25-25,0 75,0-1,50 1,-50 0,0-1,49-24,-24 25,25-50,24 0,-74-25,50-25,-50 1,25-1,-25-24,49-50,-49 24,0 26,25 49,-25 0,0-24,-50 49,1 49,49 1,-50 24,50 26,0 48,0-48,0-26,0 0,25 1,25-1,-50-24,49 24,-49-24,0 24,0-49,0 0,0 25,-25-50,1 24,-1-24</inkml:trace>
  <inkml:trace contextRef="#ctx0" brushRef="#br0" timeOffset="56840.0556">13866 12254,'99'-50,"-198"100,273-125,-125 75,-24 0,0-50,25 50</inkml:trace>
  <inkml:trace contextRef="#ctx0" brushRef="#br0" timeOffset="57034.7752">13643 11534,'0'0,"-50"-25,50-24,0 24,25 25,-25 25,25 24</inkml:trace>
  <inkml:trace contextRef="#ctx0" brushRef="#br0" timeOffset="57906.1767">14685 11534,'0'0,"0"-49,0 73,49-24,-49 50,25-50,-25 50,50-50,-1 24,-24-24,25 0,-25 0,-25-49,49 24,-49 0,0-24,25 24,-25 0,0-25,25 50,-25 25,0 0,-25 0,0 49,-24-24,24-1,-25-49,50 25,0-50,0 50,25 25,-25-1,0 1,25-25,-25 0,49 49,-49-24</inkml:trace>
  <inkml:trace contextRef="#ctx0" brushRef="#br0" timeOffset="58090.2003">15280 11633,'25'-49,"24"-1,-24 50,0 0,25 0</inkml:trace>
  <inkml:trace contextRef="#ctx0" brushRef="#br0" timeOffset="58258.7516">15379 11782,'0'-25,"50"25,-25-24,-1 24,26 0,-25 0</inkml:trace>
  <inkml:trace contextRef="#ctx0" brushRef="#br0" timeOffset="58449.7765">15801 11559,'0'-25,"25"25,0 0,-1 0,26 0</inkml:trace>
  <inkml:trace contextRef="#ctx0" brushRef="#br0" timeOffset="58691.669">16049 11336,'0'-50,"0"100,0-25,25 49,-25-49,0 24,49 1,-49 0,0-1,0 26</inkml:trace>
  <inkml:trace contextRef="#ctx0" brushRef="#br0" timeOffset="60603.7369">12750 13122,'0'0,"25"-50,0 50,-50 0,-25 0,-24 25,-1-25,26 25,24-25,0 0,50 0,-25 24,0 26,50 25,-50-26,0 1,0-25,0-1,49-48,1-1,-25 25,24 0,-24 0,0 0,24 0,1 0,-50 49,0 26,-50-26,-24-24,49-25,0 25,-49-25</inkml:trace>
  <inkml:trace contextRef="#ctx0" brushRef="#br0" timeOffset="61029.637">12998 13047,'0'0,"0"-25,0 50,25 25,-25-1,0 26,0-1,0 1,0-50,49 24,1-49,-50-49,74 49,-49-25,25 25,-25 0,-1 0,-24 25,0 24,-49-24,24-25,0 0,-49 0</inkml:trace>
  <inkml:trace contextRef="#ctx0" brushRef="#br0" timeOffset="61347.3577">14015 13072,'0'-74,"0"123,0 1,0-1,0 26,0-1,0-24,0-25,25 24,24-49,-24 0,25 0</inkml:trace>
  <inkml:trace contextRef="#ctx0" brushRef="#br0" timeOffset="61719.879">14313 12874,'-50'24,"50"26,50-124,-150 222,100-48,0 49,0-100,0 50,50-24,-50-1,25-24,-25-25,0 24,0-24,0 0,-50-25,1-25,24 0,25-49,-75 24,75 1,0 24,0-25,50 25,0-24,-1 49,1-25,-1 25,1 0,-25 0</inkml:trace>
  <inkml:trace contextRef="#ctx0" brushRef="#br0" timeOffset="61908.891">13792 12675,'0'0,"-50"-49,50 24,25-25,25 50,-26 0,26 0,0 50,-50-1,24 1</inkml:trace>
  <inkml:trace contextRef="#ctx0" brushRef="#br0" timeOffset="62859.3873">15057 12774,'0'-49,"0"-1,25 50,-1 0,26 0,0 25,-50 0,49 24,-49-24,25-25,-25 25,0-50,50-24,-50-1,0 25,24-24,1-1,25 50,-50 50,-25-1,0 1,-24-1,24-49,25 50,-25-50,25-25,0 50,25 0,-25 24,0 1,49 24,-49-24,0 0,0-26,25 1,-25 25,50-50</inkml:trace>
  <inkml:trace contextRef="#ctx0" brushRef="#br0" timeOffset="63036.9195">15578 12824,'124'-99,"-248"198,297-198,-148 99,0 25,-25-1</inkml:trace>
  <inkml:trace contextRef="#ctx0" brushRef="#br0" timeOffset="63168.5612">15677 12973,'74'-25,"-148"50,173-50,-74 25,0 0</inkml:trace>
  <inkml:trace contextRef="#ctx0" brushRef="#br0" timeOffset="63610.9807">16173 12626,'0'-25,"0"-25,-25 50,-24 0,24 0,25 25,-25 25,25-1,0 1,0-1,0 1,0 0,0-1,0-24,25-25,-25 25,49-25,-24 0,25 0,-1 0,-49-75,0 26,50-1,-50 1,0-26,0 50,0 1,-50 24,1 0,24 0,-25 24,26-24,24 50,-25-50</inkml:trace>
  <inkml:trace contextRef="#ctx0" brushRef="#br0" timeOffset="65656.4561">12750 14412,'0'0,"0"-25,0-25,25 50,24-25,-24 25,0 0,25 0,-1 0,-49 50,0 24,0-24,0-25,-25 0,-24 24,24-24,25 0,-25-25,25 49,25-49,25 0,24 0,0 0,-24-24,0 24,-1-25,1 25,-50-50,25 1,-25 24,0 0,0-25,0 26,0-26,0 25,0-25,0 26,0-1,0 74,0 1,0 25,0-1,0 0,0 1,0-26,0 1,0-25,49-25,-24-25,-25 0,25 0,24-24,-24 49,25-25,-25 25,0 0,-1 0,-24 25,0 24,0 1,-49 0,-26-50,26 0,-26 0,26 24</inkml:trace>
  <inkml:trace contextRef="#ctx0" brushRef="#br0" timeOffset="66418.8055">13965 14312,'0'0,"0"-25,25 1,0 24,-25-50,50 100,-50-26,0 26,0 0,24 24,-24-49,0 0,50-25,-25 0,24-50,-49 25,0-24,75-1,-75-24,0-1,25 50,-25 1,0-26,-50 100,50-26,-25 26,25 24,0 1,0 24,0-24,0 24,0 0,0 0,0 0,0-49,0-25,0 0,0 49,0-49,-25-25,-24 0,49-50</inkml:trace>
  <inkml:trace contextRef="#ctx0" brushRef="#br0" timeOffset="66528.508">14114 14808,'223'-124</inkml:trace>
  <inkml:trace contextRef="#ctx0" brushRef="#br0" timeOffset="66711.0221">13941 14064,'0'0,"-50"0,50-25,25 25,0 0,49 0,-74 50,25-25</inkml:trace>
  <inkml:trace contextRef="#ctx0" brushRef="#br0" timeOffset="68017.778">15082 14213,'0'-50,"0"26,0-1,0-25,24 50,1 0,-25 25,50 0,-50 0,25 24,-1-24,26-25,-25-74,-25 49,49-25,-49 1,25 49,-25-50,25 50,-25 50,-50-1,26 1,-26-1,-24 26,49-75,25 25,25-25,-1 0,26 24,-50 26,0-25,0 25,25-26,-25 26,0 0,0-26,49-24</inkml:trace>
  <inkml:trace contextRef="#ctx0" brushRef="#br0" timeOffset="68247.6513">15702 14039,'149'-74,"-298"148,322-123</inkml:trace>
  <inkml:trace contextRef="#ctx0" brushRef="#br0" timeOffset="68408.2187">15727 14238,'99'0,"-198"0,223 0,-75 0</inkml:trace>
  <inkml:trace contextRef="#ctx0" brushRef="#br0" timeOffset="68712.1319">16247 13791,'0'0,"0"-24,0 73,0 26,0-1,25 0,-25 1,0-1,0-24,0-1,0 1,0 25,0-26,50-49</inkml:trace>
  <inkml:trace contextRef="#ctx0" brushRef="#br0" timeOffset="68871.9987">16570 14238,'0'0,"0"-50,0 75</inkml:trace>
  <inkml:trace contextRef="#ctx0" brushRef="#br0" timeOffset="78347.1491">19422 11286,'-24'0,"-1"0,-25 0,25 0,100 0,-26 0,1 50,24-50,1 0,24 25,50-25,-25 0,50 49,24-49,0 50,1-50,49 74,-50-74,1 50,-1-50,-24 0,-50 25,-25-25,-24 0,-26 0,1 0,-25 0,-25 49,-50-49</inkml:trace>
  <inkml:trace contextRef="#ctx0" brushRef="#br0" timeOffset="78939.0857">19522 11559,'-50'0,"75"0,24 0,51 0,73 0,51 25,48-25,26 0,-25 49,25-49,-75 0,-99 0,-50 0,-24 0,-1 0,-73 0</inkml:trace>
  <inkml:trace contextRef="#ctx0" brushRef="#br0" timeOffset="81637.827">16396 322,'0'-24,"0"-1,0-25,0 75,0 49,0 26,0 49,-74 99,24 124,1 0,-26 25,26-25,-51 25,26-75,-25 75,49-99,1-26,-1-48,50-51,-50-24,50-50,0-24,0-26,0-24</inkml:trace>
  <inkml:trace contextRef="#ctx0" brushRef="#br0" timeOffset="82087.7652">15627 4638,'50'0,"-25"0,0 0,24 0,75 50,25-50,124 50,173-50,224 149,124-25,-25 0,24 0,-172-50,-100 0,-174-74,-25 75,-99-75,-24 0,-100 0,-49 0</inkml:trace>
  <inkml:trace contextRef="#ctx0" brushRef="#br0" timeOffset="95894.4133">17587 496,'0'0,"0"-50,0 75,0 25,0 24,0 26,0-1,0 0,0 0,0-49,0-25,0 24,0-74,0-74</inkml:trace>
  <inkml:trace contextRef="#ctx0" brushRef="#br0" timeOffset="96238.0074">17587 620,'-25'-149,"50"149,-25 149,0-323,25 174,49 0,-74-24,50 24,-1 0,-49 49,25 1,-25-25,0 0,0 24,0 1,-49-50,-1 25,25-25,0 0,-24 0</inkml:trace>
  <inkml:trace contextRef="#ctx0" brushRef="#br0" timeOffset="96600.1728">18306 298,'0'0,"0"-25,-49 25,49 25,-50 24,50 1,-50 24,50 26,-74 48,74 1,0-25,0 0,0-49,0-1,25-49,24 24,1-49,24 0</inkml:trace>
  <inkml:trace contextRef="#ctx0" brushRef="#br0" timeOffset="96979.9259">18331 719,'0'0,"0"-24,0-1,74 50,-49-1,25 26,-25 24,24-24,-24-25,-25 24,50-24,-1 25</inkml:trace>
  <inkml:trace contextRef="#ctx0" brushRef="#br0" timeOffset="97340.0474">18728 744,'0'0,"0"-25,0 1,-25 24,0 24,-24 26,-26 0,26 24,-1-24,0-26,50 26,-24-50,24 25</inkml:trace>
  <inkml:trace contextRef="#ctx0" brushRef="#br0" timeOffset="97964.1418">19174 471,'0'-25,"0"-24,0 98,0 26,0 24,0 0,0 1,0 24,0-25,0-50,0 1,0 0,0-26,0 26,0-25,0 0,50-50</inkml:trace>
  <inkml:trace contextRef="#ctx0" brushRef="#br0" timeOffset="98814.2361">19621 595,'0'-24,"25"24,-25 24,0 1,49 0,-49 25,0-26,0 1,25-25,-25 50,25-50,0 0,24-25,-24-49,-25 24,50 25,-25-24,-25 73,0 26,-25-25,-25-25,50 49,-25 1,25 0,0 24,-49 25,49-49,0 24,0-49,0 0,0 0,49-25,1-25</inkml:trace>
  <inkml:trace contextRef="#ctx0" brushRef="#br0" timeOffset="99042.0114">20117 769,'25'0,"24"0,-24 0,0 0,0 0,24 0</inkml:trace>
  <inkml:trace contextRef="#ctx0" brushRef="#br0" timeOffset="99213.5955">20067 918,'0'0,"25"0,50 0,-1 0,-49 0,0 0</inkml:trace>
  <inkml:trace contextRef="#ctx0" brushRef="#br0" timeOffset="99641.7154">20663 695,'0'0,"0"-25,24 25,-24 49,0 1,0-25,0 24,0 1,0 0,0-26,0 26,25-50,-25 25</inkml:trace>
  <inkml:trace contextRef="#ctx0" brushRef="#br0" timeOffset="100003.7592">20960 422,'0'0,"0"-50,25 50,25 0,-1 50,-24-26,-25 1,75 50,-75-26,24 26,-24-1,0 1,0-1,0 0,0 1,0-26,0 26,-49-26,-1 26,-49-50,25 24,-1 1,1-50</inkml:trace>
  <inkml:trace contextRef="#ctx0" brushRef="#br0" timeOffset="102416.6913">16471 2307,'0'0,"-25"0,74 0,26 0,-1 0,1 0,-26 0,1 0,0 0,-50 25</inkml:trace>
  <inkml:trace contextRef="#ctx0" brushRef="#br0" timeOffset="102575.2699">16595 2431,'0'0,"24"0,26 0,25 0,-1 0,0 49</inkml:trace>
  <inkml:trace contextRef="#ctx0" brushRef="#br0" timeOffset="103145.2367">17364 2208,'0'0,"0"24,0 26,0 24,0 26,0-26,0 0,0-24,0 0,0-25,0-75,0-25,0 1,0 0,0-26,49 1,-49 25,0-1,0 26,0-1,0 1,25 49,-25-25,25 25,49 0,1 49,-75 1,49 0,-49-26,0 1,0 25,-74-1,24-49,-24 25,24-25,25 0,-24 0</inkml:trace>
  <inkml:trace contextRef="#ctx0" brushRef="#br0" timeOffset="103520.0444">18083 1910,'0'-50,"25"50,-25-24,-25 48,-25 26,26 49,24 0,-75 50,75-25,0 0,0-25,0-24,50-25,-25 24,49-49,-49-25,0 25,24-25,-24 0</inkml:trace>
  <inkml:trace contextRef="#ctx0" brushRef="#br0" timeOffset="103795.5497">18281 2108,'0'-24,"0"73,25 1,-25-1,50 1,-50 24,49-24,-49-25,25 0,-25 24</inkml:trace>
  <inkml:trace contextRef="#ctx0" brushRef="#br0" timeOffset="104016.6745">18529 2158,'0'0,"-49"0,-1 74,25 1,-24-1,24 1,25-1,-50-49,50 0,0-1</inkml:trace>
  <inkml:trace contextRef="#ctx0" brushRef="#br0" timeOffset="104246.4841">18678 2282,'0'0,"50"0,-25 0,-1 0,26 0</inkml:trace>
  <inkml:trace contextRef="#ctx0" brushRef="#br0" timeOffset="104398.1352">18753 2381,'0'0,"0"0,49 0,1 0,-50 25</inkml:trace>
  <inkml:trace contextRef="#ctx0" brushRef="#br0" timeOffset="105387.5824">19174 2307,'0'-50,"0"25,25 25,0 0,-25-24,74 24,-49 0,25 0,-25 0,-25 24,0 1,0 0,0 25,0-26,0 1,-50 25,0-50,100-25,-25 25,0-99,24 74,-24 0,25 25,-26-99,-24 74,25 25,-25-25,-49 25,-1 50,50-25,0 24,0-24,0 25,0-1,0-24,25-25,0 50,24-50,-24 0,0 0</inkml:trace>
  <inkml:trace contextRef="#ctx0" brushRef="#br0" timeOffset="106003.0271">19770 2307,'0'0,"0"-50,49 50,-49-25,0 1,0-1,0-25,0 25,0-24,0-26,0 51,0-26,0 25,0-24,0 24,0-25,0 75,0 49,0 26,0 24,0 0,0 49,0 1,0-50,0 25,0-50,0-25,0-24,0 0,0-26,0-73</inkml:trace>
  <inkml:trace contextRef="#ctx0" brushRef="#br0" timeOffset="106661.7371">20216 2059,'0'0,"0"-25,50 99,-50-24,25 0,-25-26,0 1,49-25,-49 25,25-25,-25-25,25 0,-25-24,49-26,-24 26,-25 24,50 25,-50-25,0 50,-50 25,50-1,-49-49,49 50,-50-50,50 25,0-1,0 51,0-26,0 1,0 0,0-1,0-24,0 25,0-26</inkml:trace>
  <inkml:trace contextRef="#ctx0" brushRef="#br0" timeOffset="106985.8424">20762 2183,'0'0,"0"25,49-25,1 0,0 0,-1 0,-24 0,25 0</inkml:trace>
  <inkml:trace contextRef="#ctx0" brushRef="#br0" timeOffset="107144.5113">20787 2381,'49'25,"-98"-50,123 50,-49-25,25 0</inkml:trace>
  <inkml:trace contextRef="#ctx0" brushRef="#br0" timeOffset="107433.5706">21208 2183,'0'-50,"0"100,0-125,0 100,0 25,0-1,0 1,0-25,0 0,0 24,0-24,0 0,0 24</inkml:trace>
  <inkml:trace contextRef="#ctx0" brushRef="#br0" timeOffset="107800.5507">21456 1811,'0'0,"50"49,-50-24,50 25,-50 24,49 1,-49-1,0 0,0 1,0 24,0 25,-74-25,74-24,-75 24,1-25,0 26,-50-26,0-49</inkml:trace>
  <inkml:trace contextRef="#ctx0" brushRef="#br0" timeOffset="108561.5969">16471 3845,'-25'0,"25"-25,25 25,49 0,50-25,-25 25,-24 0,-1 0,-49 0,0 0</inkml:trace>
  <inkml:trace contextRef="#ctx0" brushRef="#br0" timeOffset="108717.6959">16595 4018,'49'0,"-98"0,222-24,-98 24,-1 0,1 0,-26 0</inkml:trace>
  <inkml:trace contextRef="#ctx0" brushRef="#br0" timeOffset="110043.6955">18505 3373,'0'-49,"0"24,0 75,0-1,0 26,0-1,0 0,0-24,0-25,0-50,0-49,0 24,0-24,0-1,0 1,0-1,0 26,0 24,49-25,-24 26,0 24,49 0,-74 49,50-24,-50 0,0 24,0-24,0 0,-25-25,0 0,-24 0,24 0,0 0</inkml:trace>
  <inkml:trace contextRef="#ctx0" brushRef="#br0" timeOffset="110337.121">19199 3051,'-25'-25,"50"50,-74-50,24 25,25 50,-99 24,49 50,25-25,25 25,0-24,0 24,0-50,25 1,25-1,-26-49,26-25,0 49,-26-49,1 0</inkml:trace>
  <inkml:trace contextRef="#ctx0" brushRef="#br0" timeOffset="110629.8826">19274 3349,'0'-50,"0"100,24-75,-24 50,50 24,-50 1,74 24,-49-49,-25 25,25-1,-25-24,0 0</inkml:trace>
  <inkml:trace contextRef="#ctx0" brushRef="#br0" timeOffset="110862.9713">19596 3349,'-372'521,"744"-1042,-744 1066,322-545,75 0</inkml:trace>
  <inkml:trace contextRef="#ctx0" brushRef="#br0" timeOffset="111055.8949">19571 3547,'99'0,"-74"0,-149 0,273 0</inkml:trace>
  <inkml:trace contextRef="#ctx0" brushRef="#br0" timeOffset="111219.1715">19621 3671,'149'0</inkml:trace>
  <inkml:trace contextRef="#ctx0" brushRef="#br0" timeOffset="111733.6441">19943 3522,'50'-25,"-174"174,273-298,-224 174,199-50,-74 25,-50 50,0 0,-25-26,0 26,-24-25,49-50,25 25,-25-74,99 24,-74 25,-1-24,26 24,-25 0,-50 25,-25 25,50 0,-49 24,49-24,0 0,0 0,25 24,-25-24,49 25,-24-50,25 25</inkml:trace>
  <inkml:trace contextRef="#ctx0" brushRef="#br0" timeOffset="112609.2329">20613 3721,'0'-50,"25"50,0 0,-1 50,-24-1,0 1,-49-25,-1-25</inkml:trace>
  <inkml:trace contextRef="#ctx0" brushRef="#br0" timeOffset="113179.9967">20985 3423,'0'0,"25"0,-25 50,25-1,-25 26,25-75,-25 49,49-49,-24 0,-25-25,50-24,-50 24,49 25,-49-50,50 50,-75 0,-25 50,26-50,-26 25,25-25,25 49,0 26,0-25,0-1,0 26,0-51,0 1,0 25,0-25,50-25</inkml:trace>
  <inkml:trace contextRef="#ctx0" brushRef="#br0" timeOffset="113383.6636">21481 3621,'0'-24,"0"48,75-48,-51 24,1 0,0 0,49 0,-49 0,-25 24</inkml:trace>
  <inkml:trace contextRef="#ctx0" brushRef="#br0" timeOffset="113544.7494">21531 3795,'124'0</inkml:trace>
  <inkml:trace contextRef="#ctx0" brushRef="#br0" timeOffset="113853.1361">21928 3572,'0'25,"0"-50,0 74,0 1,0 0,0-25,0 24,0 1,0-25,0 24,0-24</inkml:trace>
  <inkml:trace contextRef="#ctx0" brushRef="#br0" timeOffset="114344.4946">22201 3299,'49'0,"-49"25,50 0,-50 24,49 1,-49 24,0-24,50-1,-50 1,0 25,-25-26,0 1,-49-1,0 26,-50-1,49-49,-49 25</inkml:trace>
  <inkml:trace contextRef="#ctx0" brushRef="#br0" timeOffset="115316.1418">18629 4018,'-25'0,"0"0,-25 25,26-25,-1 0,0 0,-25 0,75 25,25-25,49 0,25 0,75 0,73 0,26 0,99 0,74 0,-49 0,-25 0,24 0,-98 0,-1 0,-49 0,-74 0,-75 0,-50 0,-24 0,-1 0,-74 0,1 0,-51 0,-24 0,25 0</inkml:trace>
  <inkml:trace contextRef="#ctx0" brushRef="#br0" timeOffset="116005.6949">19770 4539,'0'75,"0"-1,0 0,0 1,0-25,0-26,0 1,0-99,0 24,0-24,0 24,0-24,0 24,0-24,24 24,-24-24,75 49,-25-25,-26 50,-24 25,50 0,-50 24,0 1,0-25,-25 24,-24 1,-1-50,25 0,0 0</inkml:trace>
  <inkml:trace contextRef="#ctx0" brushRef="#br0" timeOffset="116301.2321">20340 4341,'0'-99,"0"198,-25-149,25 149,0 1,0-1,0-25,0 1,0-1,25 1,-25-26,50-24,-1-25,1 50</inkml:trace>
  <inkml:trace contextRef="#ctx0" brushRef="#br0" timeOffset="116874.9661">20687 4366,'0'0,"0"24,0 26,0 0,25-1,-25 1,50-25,-1-50,-24-25,-25 25,75-24,-26 24,-24 25,-25-50,50 50,-75 0,-25 0,50 50,-49-50,49 25,-25-25,25 25,25 74,-25-50,0 26,0-26,0 1,0 0,0-25,25 24,-25-24</inkml:trace>
  <inkml:trace contextRef="#ctx0" brushRef="#br0" timeOffset="117071.9757">21332 4589,'75'-50,"-150"100,224-100,-124 50,-25 25</inkml:trace>
  <inkml:trace contextRef="#ctx0" brushRef="#br0" timeOffset="117263.4595">21382 4713,'223'0</inkml:trace>
  <inkml:trace contextRef="#ctx0" brushRef="#br0" timeOffset="117505.0268">21878 4490,'0'49,"0"1,-25-25,50-149,-25 272,0-98,0-25,0 0,0 24,0-24</inkml:trace>
  <inkml:trace contextRef="#ctx0" brushRef="#br0" timeOffset="117807.1946">22126 4242,'0'-25,"0"50,25-50,25 50,-26-1,26 26,-50 0,50 24,-50 0,49-24,-49 24,0 1,0-1,0 1,-74 24,49-49,-25-1,-24 1,24-50,1 49,-26-49</inkml:trace>
  <inkml:trace contextRef="#ctx0" brushRef="#br0" timeOffset="119035.6604">20712 4390,'0'0,"0"-24,0-26,0 25,0 0,-25 25,75 25,-25 25,24-1,-24-24,25 25,-50-25,50-25,-50 24,24-24,1 0,25 0,-50-49,25 49,-1-50,51 1,-75 24,25 25,-75 0,0 0,26 25,-1-25,-25 0,50 49,-25-49,75 0,-50 75,0-1,0 25,0 0,0-24,0-25,0-1,0-24,0 49</inkml:trace>
  <inkml:trace contextRef="#ctx0" brushRef="#br0" timeOffset="119416.7215">20762 4291,'0'0,"0"75,25-26,-25 1,74 24,-49-24,25-1,-50 1,49-50</inkml:trace>
  <inkml:trace contextRef="#ctx0" brushRef="#br0" timeOffset="128201.5353">19968 3373,'0'0,"0"-24,50 48,-50 1,0 0,25-25,-25 50,0-1,0 26,0-51,0 1,-75-25,75 50,-49-50,49 50,-25-50,50 0,-1 0,51-25,-50 25,-1-50,26 50,-50-50,50 50,-50-24,24 24,-24-50,25 50,-25-25,50 25,-50-49,0 24,0-25,-25 50,25 25,0 0,-25 0,25 24,0-24,-25 0,25 24,0-24,25 25,0-50,25 50,-1-50,-24 0</inkml:trace>
  <inkml:trace contextRef="#ctx0" brushRef="#br0" timeOffset="129453.6041">19522 3522,'-25'0,"0"0,25-25,-50 25,50-49,-24 49,24-25,-25 25,25-25,-50 25,75 0,-25 25,50 0,-50 49,49-24,-49 24,50 1,-50-26,25 1,-25 24,0-49,49-25,-49 25,25 25</inkml:trace>
  <inkml:trace contextRef="#ctx0" brushRef="#br0" timeOffset="139941.6059">19075 5854,'0'-25,"0"0,25 25,-25-49,0 24,0 0,0 50,0 74,0 75,0 24,0 75,0 25,0 49,0-25,0 1,0-25,0-75,0 25,0-50,-25-74,25 0,0-49,0-26,0 1,0-25,0 0,25-25,-25-50</inkml:trace>
  <inkml:trace contextRef="#ctx0" brushRef="#br0" timeOffset="140877.3124">19447 6028,'0'-25,"25"74,25-24,-26 25,1-25,25-1,-25 26,-25-25,49 24,1-24,-50 0</inkml:trace>
  <inkml:trace contextRef="#ctx0" brushRef="#br0" timeOffset="141230.6952">19745 6052,'0'-24,"0"48,-99 1,74 0,0 25,-25-26,26-24,24 50,-25-50,25 25,0 24</inkml:trace>
  <inkml:trace contextRef="#ctx0" brushRef="#br0" timeOffset="141477.5474">19844 6102,'0'0,"50"0,-50-25,49 25,26 0,-50 0</inkml:trace>
  <inkml:trace contextRef="#ctx0" brushRef="#br0" timeOffset="141662.0537">19943 6201,'100'0</inkml:trace>
  <inkml:trace contextRef="#ctx0" brushRef="#br0" timeOffset="142288.0793">20315 6028,'-99'173,"198"-346,-148 173,24 24,25 1,0 0,0 25,0-26,0 1,0 25,50-1,-26-49,26 25,-25-25,24 0,-49-25,0 1,0-51,0 50,0 1,-24 24,-1-50,-25 50,1 0,49-25</inkml:trace>
  <inkml:trace contextRef="#ctx0" brushRef="#br0" timeOffset="142722.7659">20712 6300,'25'0,"-25"25,0 0,0 49,-25-49,-24 25,-75-1</inkml:trace>
  <inkml:trace contextRef="#ctx0" brushRef="#br0" timeOffset="145885.9263">19546 7045,'0'-50,"0"75,0 24,0 1,0 24,0 1,0-26,0-24,0 25,0-25,0-50,0-25,0 1,0-26,0 1,0-1,0 1,0 24,0 26,0-26,25 50,-25-25,25 25,0 0,-25 25,49-25,-49 50,0 24,0-49,-49 24,-1-49,50 50,-25-50,25 50</inkml:trace>
  <inkml:trace contextRef="#ctx0" brushRef="#br0" timeOffset="146246.7086">19968 6871,'0'0,"-49"50,49-1,-25 26,25-1,0 25,0 25,0-74,0 24,0-24,0-25,0-1,49-24,-49 50,75-50,-26 0,1 0</inkml:trace>
  <inkml:trace contextRef="#ctx0" brushRef="#br0" timeOffset="146524.0438">20067 7069,'0'-24,"0"48,0-24,25 25,-25 25,50-25,-50-1,49 26,-49-25,25-25,-25 49,50-49,-50 50</inkml:trace>
  <inkml:trace contextRef="#ctx0" brushRef="#br0" timeOffset="146777.9896">20291 7094,'0'0,"-25"0,-25 50,50-25,-49 24,49 1,-50-25,50 24,-25-49,25 50</inkml:trace>
  <inkml:trace contextRef="#ctx0" brushRef="#br0" timeOffset="147123.8844">20340 7144,'0'0,"0"-50,75 50,-51 0,1 0,0 0,49 0,-74 25</inkml:trace>
  <inkml:trace contextRef="#ctx0" brushRef="#br0" timeOffset="147288.4973">20415 7243,'124'0,"-248"0,322 0</inkml:trace>
  <inkml:trace contextRef="#ctx0" brushRef="#br0" timeOffset="147723.753">20762 7045,'0'0,"-25"0,0 0,25 49,0 26,0-26,0 1,50-50,-25 49,-1-49,26-24,-50-26,0 0,0 26,0-1,0-25,0 25,-74 50</inkml:trace>
  <inkml:trace contextRef="#ctx0" brushRef="#br0" timeOffset="148076.3546">21134 6722,'0'50,"0"-1,0 26,0 24,0 0,0 0,50-24,-50-1,0-24,24-25,-24-1,0 51,50-50</inkml:trace>
  <inkml:trace contextRef="#ctx0" brushRef="#br0" timeOffset="148667.2922">21308 6995,'74'25,"-74"0,-74-75,198 149,-100-74,26-25,-25-25,-25 0,49-49,-49 24,25 26,25-26,-50 75,-50-25,50 74,-49-49,24-25,25 25,0 49,0-49,0 49,0-49,25 25,-25-25,0 24,49-24,-49 25,25-50</inkml:trace>
  <inkml:trace contextRef="#ctx0" brushRef="#br0" timeOffset="148899.6717">21754 7094,'74'-49,"-148"98,198-98,-74 49</inkml:trace>
  <inkml:trace contextRef="#ctx0" brushRef="#br0" timeOffset="149098.139">21804 7243,'124'0</inkml:trace>
  <inkml:trace contextRef="#ctx0" brushRef="#br0" timeOffset="149357.9649">22151 6896,'0'25,"-25"148,50-371,-25 247,0 1,0 0,0-26,0 1,0 0,0 25,50-26,-50 1</inkml:trace>
  <inkml:trace contextRef="#ctx0" brushRef="#br0" timeOffset="149672.6633">22275 6623,'0'-50,"0"100,25-100,0 75,24 25,-24-1,25 50,-26-24,26-1,-50 26,0-26,0-24,0 24,0-24,-25-1,-74 50,-25-49</inkml:trace>
  <inkml:trace contextRef="#ctx0" brushRef="#br0" timeOffset="150257.6819">19174 8806,'0'0,"25"-25,0 25,25 0,-1-50,26 50,-51 0,26 0</inkml:trace>
  <inkml:trace contextRef="#ctx0" brushRef="#br0" timeOffset="150470.1175">19373 8930,'173'-25</inkml:trace>
  <inkml:trace contextRef="#ctx0" brushRef="#br0" timeOffset="151219.0627">19745 8756,'25'0,"24"0,1 0,24 0,26-74,73 74,1-75,49 75,100-74,-75 24,24 50,1-99,-50 99,1-74,-75 74,-1 0,1-50,-50 50,-24 0,-26-25,1 25,0 0,-1-49,-24 49,0 0,49-25,-49 25,-25-25,-25 25,-49 0</inkml:trace>
  <inkml:trace contextRef="#ctx0" brushRef="#br0" timeOffset="151960.697">19819 8086,'0'-24,"0"73,0 1,0 24,0 1,50-26,-50 1,25-1,-25-24,0-74,0 24,0-50,0 26,0-1,-50-24,50-1,0 26,0 24,0-25,0 25,25 25,25 0,-1 0,-24 0,-25 75,0-25,0-1,-25-24,0-25,-24 50,24-50</inkml:trace>
  <inkml:trace contextRef="#ctx0" brushRef="#br0" timeOffset="152299.8381">20266 7962,'0'-25,"0"50,0-25,-50 50,50 0,0 24,0 0,0 1,50 24,-25-25,49-24,-24 0,-1-26,1-24,-1 50,1-50</inkml:trace>
  <inkml:trace contextRef="#ctx0" brushRef="#br0" timeOffset="152569.1142">20464 8062,'75'49,"-51"-24,-123-99,273 198,-149-100,-1-24,-24 50,50-50,-50 50,50-50,-50 24</inkml:trace>
  <inkml:trace contextRef="#ctx0" brushRef="#br0" timeOffset="152822.0707">20811 8037,'-248'273,"496"-546,-496 595</inkml:trace>
  <inkml:trace contextRef="#ctx0" brushRef="#br0" timeOffset="153063.4279">20936 8086,'49'-49,"1"49,-149 49,223-98,-100 49,1 0,25 0</inkml:trace>
  <inkml:trace contextRef="#ctx0" brushRef="#br0" timeOffset="153272.3913">21010 8210,'124'-24</inkml:trace>
  <inkml:trace contextRef="#ctx0" brushRef="#br0" timeOffset="153699.827">21357 8062,'-49'74,"49"-49,49-100,-49 51,-49 172,73-148,26 50,0-50,-1-25,-24 0,-25-49,0 24,0 26,0-1,-25-25,-49 50,24 0</inkml:trace>
  <inkml:trace contextRef="#ctx0" brushRef="#br0" timeOffset="154074.3939">21605 7714,'0'0,"25"25,-25 0,50 24,-50 26,0-1,24 1,-24-26,50 1,-50 0,0-26,25-24,-25 50,0 0</inkml:trace>
  <inkml:trace contextRef="#ctx0" brushRef="#br0" timeOffset="154643.9768">21903 7813,'25'0,"-25"25,-25-50,99 50,-74 25,25-50,-25 25,25-25,25-25,-26-25,-24 1,50 24,-50 0,25-25,-25 125,-25-75,25 49,0-24,-50-25,50 50,0-25,0 24,25-49,-25 75,25-75,-25 25,25-25,24 24</inkml:trace>
  <inkml:trace contextRef="#ctx0" brushRef="#br0" timeOffset="154908.8258">22325 7838,'223'-74,"-446"148,446-123</inkml:trace>
  <inkml:trace contextRef="#ctx0" brushRef="#br0" timeOffset="155094.8988">22449 7838,'148'0</inkml:trace>
  <inkml:trace contextRef="#ctx0" brushRef="#br0" timeOffset="155439.3283">22647 7689,'50'-74,"-100"148,100-74,-50 50,0 0,24-1,-24 26,0-51,50 1,-50 0,0 25,25-50</inkml:trace>
  <inkml:trace contextRef="#ctx0" brushRef="#br0" timeOffset="155749.0182">22845 7293,'25'24,"-50"-48,100 98,-75-49,74 49,-74 1,0-1,25 0,-25 1,0-26,0 1,0 0,0-1,0-24,-99 25,49-50</inkml:trace>
  <inkml:trace contextRef="#ctx0" brushRef="#br0" timeOffset="156130.0022">22399 8111,'50'0,"-26"-49,26 49,-25 0,-25-25,49 25</inkml:trace>
  <inkml:trace contextRef="#ctx0" brushRef="#br0" timeOffset="156999.5366">21035 8781,'0'25,"0"24,0 26,0-1,0 1,0-26,0 1,0-25,0 24,0-98,0-1,0 0,-50-24,50-1,0-24,0 25,0-1,0 51,25-1,25-25,-1 50,-24 0,0 25,49 25,-74-26,25 26,-25-25,0 0,-25 24,-49-49,49 25,-49-25</inkml:trace>
  <inkml:trace contextRef="#ctx0" brushRef="#br0" timeOffset="157299.8058">21382 8632,'-25'174,"50"-348,-50 422,25-174,0 1,0-25,25-1,-25 1,50-25,24 24,-24-49,-1 0</inkml:trace>
  <inkml:trace contextRef="#ctx0" brushRef="#br0" timeOffset="157825.9547">21630 8706,'74'199,"-49"-199,-124-199,223 398,-74-249,-50 25,24 1,-24-26,50 0,-50 26,25-26,-25 100,0-1,0 1,-50-25,50 24,0-24,0 0,0 0,0 49,0 1,0-26,25-49,-25 25,50-25,-1 50,-24-50</inkml:trace>
  <inkml:trace contextRef="#ctx0" brushRef="#br0" timeOffset="158064.3682">22126 8781,'199'-50,"-398"100</inkml:trace>
  <inkml:trace contextRef="#ctx0" brushRef="#br0" timeOffset="158257.8513">22225 8930,'149'-50</inkml:trace>
  <inkml:trace contextRef="#ctx0" brushRef="#br0" timeOffset="158590.0458">22498 8657,'50'-50,"-100"224,50-298,50 124,-50 49,25 1,-25 0,0-1,49 1,-49 24,0-49,25 0,-25 25</inkml:trace>
  <inkml:trace contextRef="#ctx0" brushRef="#br0" timeOffset="158921.9369">22672 8409,'99'-25,"-198"50,248-50,-100 50,-49 24,50 51,-50-1,49 0,-49 25,0-74,0 24,0 1,0-1,-49-24,-1-26,1 26,-51 0,51-26</inkml:trace>
  <inkml:trace contextRef="#ctx0" brushRef="#br0" timeOffset="180583.0842">20340 10021,'25'0,"49"0</inkml:trace>
  <inkml:trace contextRef="#ctx0" brushRef="#br0" timeOffset="180805.4907">20291 10170,'297'0</inkml:trace>
  <inkml:trace contextRef="#ctx0" brushRef="#br0" timeOffset="181579.1763">21060 9550,'0'-50,"0"100,0-1,0 1,0-25,0 0,0 24,0-24,0 0,24-25,1-50,25 25,-1 25,1 0,-25 0,-25 50,0-25,-25 0,0-25,0 0,-24 49,24-49,0 0</inkml:trace>
  <inkml:trace contextRef="#ctx0" brushRef="#br0" timeOffset="181863.6237">20861 10096,'868'-25,"-719"-25,-1166 125,2133-150,-1066 75,0 0,-1 0</inkml:trace>
  <inkml:trace contextRef="#ctx0" brushRef="#br0" timeOffset="187234.7118">21159 10120,'0'25,"0"0,0 0,0 24,0 1,0-25,0 24,74-49,-24 0,-1 0,1 0,0 0,-26-24,26 24,-50-25,0 0,-25 25,25-50,-25 50,25-49,0 74,0 24,0-24,0 25,0-26,0 51,50-1,-25-74</inkml:trace>
  <inkml:trace contextRef="#ctx0" brushRef="#br0" timeOffset="187692.0057">21704 10195,'0'198,"0"-396,0 421,25-223,0 0,-25-50,50 50,-1-49,26 49,-51 0,-24 25,0-1,-24 26,-1-50,-25 0,25 0,-24 0</inkml:trace>
  <inkml:trace contextRef="#ctx0" brushRef="#br0" timeOffset="187945.8421">22027 10120,'-124'50,"248"-100,-273 125,124-26,-24-24,24 0</inkml:trace>
  <inkml:trace contextRef="#ctx0" brushRef="#br0" timeOffset="188269.5103">21580 9575,'-24'0,"-51"0,50 0,1 49,-26-24,25 25,-49 24,49-24,25-1,-25-24</inkml:trace>
  <inkml:trace contextRef="#ctx0" brushRef="#br0" timeOffset="188658.5594">22300 9922,'25'0,"-1"-25,26 25,-25 0,24 0,1 0</inkml:trace>
  <inkml:trace contextRef="#ctx0" brushRef="#br0" timeOffset="188876.9779">22325 10120,'248'-49</inkml:trace>
  <inkml:trace contextRef="#ctx0" brushRef="#br0" timeOffset="189193.2598">22895 9525,'0'174,"0"-125,-99-98,198-125,-99 422,0-223,0 24,0-24</inkml:trace>
  <inkml:trace contextRef="#ctx0" brushRef="#br0" timeOffset="189418.9226">22746 9872,'472'-49</inkml:trace>
  <inkml:trace contextRef="#ctx0" brushRef="#br0" timeOffset="190465.0894">22895 10021,'0'-25,"-25"25,199-99,-323 223,124-124,25 50,0-25,-25 24,25-24,0 25,0-26,25-24,50 0,-51 0,1 0,25 0,-50-24,0-26,0 25,0 0,0 50,0 25,0 24,0 25,0 25,0-49,0-26,0 1,0-25,0 0,0 24,0-74</inkml:trace>
  <inkml:trace contextRef="#ctx0" brushRef="#br0" timeOffset="190937.346">22994 10096,'25'-50,"-50"100,50-150,25 100,-75 25,25 0,-50 25,1 24,24-24,-25-26,50 26,-74-50,74 25,49-25,1 0,0 0,-26 0,1 0</inkml:trace>
  <inkml:trace contextRef="#ctx0" brushRef="#br0" timeOffset="193407.0563">20340 11410,'0'0,"-49"0,73 0,51 0,24 50,99-50,51 0,48 0,50 0,-49 0,25 0,-26 0,-98 0,-51 0,-24 0,-74 0,-75 0,0 0,1 0</inkml:trace>
  <inkml:trace contextRef="#ctx0" brushRef="#br0" timeOffset="194286.8523">19348 11311,'-50'0,"1"0,-26 0,-24 0,0 0,0 0,-1 0,26 0,24 0,1-25,24 25,0 0,-24 25,49 0,-25 74,25 25,-75 99,75 25,-99 149,50-25,49 25,-75 50,75 24,0-124,-49-74,49-50,0-49,0 24,-50-74,50-49,-50 24,50-25,-24-24,24-25,0 0,-25-25,25-25,0-74,25-1</inkml:trace>
  <inkml:trace contextRef="#ctx0" brushRef="#br0" timeOffset="194853.1354">19026 12502,'0'-25,"0"-25,0 75,24 25,26 24,0 50,-1 0,26-50,-26-24,1 0,-25-50,-25 49,24-49</inkml:trace>
  <inkml:trace contextRef="#ctx0" brushRef="#br0" timeOffset="195137.8939">19422 12526,'-372'372,"744"-744,-744 769,372-347</inkml:trace>
  <inkml:trace contextRef="#ctx0" brushRef="#br0" timeOffset="195453.0902">19745 12551,'198'-25</inkml:trace>
  <inkml:trace contextRef="#ctx0" brushRef="#br0" timeOffset="195717.4216">19745 12700,'322'-25</inkml:trace>
  <inkml:trace contextRef="#ctx0" brushRef="#br0" timeOffset="196871.7366">20365 12353,'0'-50,"0"25,0 1,0 73,0 1,0-1,0 1,0 0,0-1,0 26,0-26,0-24,0 25</inkml:trace>
  <inkml:trace contextRef="#ctx0" brushRef="#br0" timeOffset="197441.9447">20960 12601,'0'0,"0"25,25-25,-25 49,0 1,0-1,0 1,-49-50,49 25</inkml:trace>
  <inkml:trace contextRef="#ctx0" brushRef="#br0" timeOffset="271993.1537">18455 13791,'0'0,"0"-49,0 24,0 99,0 1,0 24,0-25,0 1,0-26,0-24,0 25,0-25,0-50,0-25,0-24,0-1,0-24,0 25,0-1,0 26,0-1,0 25,0-24,0 24,50 25,24 0,-24 0,-50 50,0-26,24-24,-24 75,-49-1,24-74,-25 50,26-50,-26 0,50 25</inkml:trace>
  <inkml:trace contextRef="#ctx0" brushRef="#br0" timeOffset="272361.1834">18926 13469,'0'0,"0"0,0 25,-49 24,49 26,0 24,-50 25,50-50,0 1,25-26,-25-24,50 25,-26-50,51 49,-26-49,1 0,0 0,-26 0</inkml:trace>
  <inkml:trace contextRef="#ctx0" brushRef="#br0" timeOffset="272663.3753">19174 13717,'100'25,"-200"-50,224 99,-124-24,75-50,-75 50,25-50,-25 24,24 26</inkml:trace>
  <inkml:trace contextRef="#ctx0" brushRef="#br0" timeOffset="272929.1859">19522 13593,'-248'273,"496"-546,-496 571</inkml:trace>
  <inkml:trace contextRef="#ctx0" brushRef="#br0" timeOffset="273243.9072">19621 13643,'0'0,"25"0,49-25,0 25,-24 0</inkml:trace>
  <inkml:trace contextRef="#ctx0" brushRef="#br0" timeOffset="273508.2437">19745 13742,'174'0</inkml:trace>
  <inkml:trace contextRef="#ctx0" brushRef="#br0" timeOffset="273971.553">20142 13519,'0'-25,"-397"273,943-323,-695-73,322 296,-173-197,0 24</inkml:trace>
  <inkml:trace contextRef="#ctx0" brushRef="#br0" timeOffset="274336.5578">20315 13519,'0'272,"0"-544,0 619,0-298,0-24,0 0,25-25</inkml:trace>
  <inkml:trace contextRef="#ctx0" brushRef="#br0" timeOffset="275097.476">20687 13395,'0'-25,"0"-25,0 75,0 25,0 24,25 50,-25 25,0-50,50 25,-50 0,0-50,49 1,-49-50,0 24,0 26,-24-26</inkml:trace>
  <inkml:trace contextRef="#ctx0" brushRef="#br0" timeOffset="276189.4495">21060 13543,'0'0,"0"25,24 0,-24 0,50 24,-25 1,24 0,-24-50,0 0,-25-50,50 25,-50 0,49-24,-24 24,25-25,-26 50,-24-49,0 74,0-1,-74 26,49 0,25-1,0-24,0 0,0 24,0-24,50 0,-50 25,25-50,-25 24,24-24</inkml:trace>
  <inkml:trace contextRef="#ctx0" brushRef="#br0" timeOffset="276495.1596">21779 13568,'0'0,"49"-25,26 25,-50 0,-1-24,26 24,0 0</inkml:trace>
  <inkml:trace contextRef="#ctx0" brushRef="#br0" timeOffset="276786.0625">21928 13667,'173'-24</inkml:trace>
  <inkml:trace contextRef="#ctx0" brushRef="#br0" timeOffset="277254.3774">22325 13395,'0'-50,"-25"224,50-298,24 124,-49 24,0 1,25 25,-25-25,0-1,0 26,50-50,-50 50</inkml:trace>
  <inkml:trace contextRef="#ctx0" brushRef="#br0" timeOffset="277639.4476">22548 13171,'99'25,"-198"-50,272 100,-173-26,75 1,-50 24,-25-24,49 0,-49-26,0 26,0 0,0-26,-49 26,24 24,-25-24,1-25,24 49,25-49</inkml:trace>
  <inkml:trace contextRef="#ctx0" brushRef="#br0" timeOffset="278694.5652">18306 15453,'50'0,"-1"-49,1 49,0-25,24 25,-24 0,24-50,-24 50</inkml:trace>
  <inkml:trace contextRef="#ctx0" brushRef="#br0" timeOffset="278933.0061">18480 15528,'422'-99</inkml:trace>
  <inkml:trace contextRef="#ctx0" brushRef="#br0" timeOffset="285749.8108">19844 14932,'-25'-49,"25"24,0 0,0 0,0 50,0 25,0-1,0 26,0-1,0-49,0 25,50-50,-50-25,50-25,-1 1,1 49,-25 0,-25 24,49 1,-49 50,-25-26,1-49,-1 0,0 0,-25 0,1 0,24 0</inkml:trace>
  <inkml:trace contextRef="#ctx0" brushRef="#br0" timeOffset="286208.1386">19522 15478,'0'0,"74"0,100 0,24 0,25-99,50 99,-25-50,-49 50,-50 0,-25 0,-75 0,-24 0,-25-25,-25 25</inkml:trace>
  <inkml:trace contextRef="#ctx0" brushRef="#br0" timeOffset="287566.4524">20266 15627,'0'-25,"-50"50,50 0,0 24,0 1,-25 0,25-1,0-24,0 0,50-25,0 0,-1 0,1-50,-1 50,1 0,-25-25,0 25,-25-24,0-26,-25 25,-25-24,50 123,0-24,0 24,0 0,0-24,0-25,0 0,0 24,0-24</inkml:trace>
  <inkml:trace contextRef="#ctx0" brushRef="#br0" timeOffset="288179.9085">20712 15602,'0'397,"0"-794,0 819,50-422,-50-25,0 0,25-24,-25 24,24 25,-24-50,50 50,0-49,-25 49,24 24,-49 1,25-25,-25 50,0-25,0 24,0-24,-74-25,24 0,0 0,25 0</inkml:trace>
  <inkml:trace contextRef="#ctx0" brushRef="#br0" timeOffset="288646.9725">21432 15180,'0'0,"0"-24,24 24,-24-50,75 50,-50 0,24 0,-24 0</inkml:trace>
  <inkml:trace contextRef="#ctx0" brushRef="#br0" timeOffset="288901.2927">21506 15304,'99'0</inkml:trace>
  <inkml:trace contextRef="#ctx0" brushRef="#br0" timeOffset="289486.6741">22523 14610,'0'0,"0"-50,0 26,0-1,0 50,0-1,0 51,0-26,0 1,50 0,-50-1,0-24</inkml:trace>
  <inkml:trace contextRef="#ctx0" brushRef="#br0" timeOffset="289726.0792">22325 15007,'744'-25</inkml:trace>
  <inkml:trace contextRef="#ctx0" brushRef="#br0" timeOffset="290371.1725">22622 15205,'50'323,"49"-745,-248 521,224 224,-75-373,24 50,-24-25,50 25,0 0,-26 0,1 0,-25 75,0-26,0 1,-25-50,1 50,-1-50,-25 0,25 0,-24 0,49-25,0-25,25 50</inkml:trace>
  <inkml:trace contextRef="#ctx0" brushRef="#br0" timeOffset="496173.0121">5259 7094,'0'0,"-25"-25,25 1,0-26,-49 50,73-25,51 25,-50 0,-1-25,51 25,-26 0,1 0,0 0,-1 0,1 0,-25 0,24 0,-24 0,25 0,-1 0,-24 25,-25 25,25-50,-25 25,0 24,0 26,0-51,0 26,0 24,49-24,-49 0,0-1,0 1,0-1,0 26,0-1,0 1,0 49,0-25,0-25,0 1,0 24,0-25,0 1,0-1,0-24,0-1,0-24,0 25,0-1,0-24,0 25,-24-25,24 24,0-24,0 0,0 24,0 26,0-50,0 0,-25-25</inkml:trace>
  <inkml:trace contextRef="#ctx0" brushRef="#br0" timeOffset="497374.1684">5259 7218,'0'-25,"0"-24,0 24,0 0,0 50,0 49,0-24,0 24,0 1,0-1,0 25,0 1,0-1,0 25,0-25,0-24,0 24,25 0,-25-25,0 1,0-1,0-24,0-1,0 1,0-25,0 24,0 1,0-25,0 0,0 24,0 1,0-25,0-1,0 26,25-50,24 25,-24-25,0 0,-25 25,49-25,1 0,-25 49,24-49,1 0,24 25,1-25,-26 0,26 0,-26 0,1 0,-25 0,0 0</inkml:trace>
  <inkml:trace contextRef="#ctx0" brushRef="#br0" timeOffset="498729.1604">7963 5606,'0'-50,"0"125,0 24,0 50,0-25,0 49,0-49,0 0,0-49,0-26,0 1,0-25,0 0,-25-25</inkml:trace>
  <inkml:trace contextRef="#ctx0" brushRef="#br0" timeOffset="502560.9376">7913 6028,'0'-199,"0"398,25-398,0 199,-25-25,24 25,26 0,-25 0,24 0,1 0,-25 0,25 0,-26 0,1 0,25 0,-25 0,24 0,1 0,-25 0,24 0,-24 0,0 0,24 0,-24-49,0 49,49 0,-49 0,25 0,-25 0,-1 0,26 0,-25 0,0 0,-1 0,51 0,-1 0,-24 0,-25 0,-1 0,26 0,-25 0,25 0,-1 0,1 0,-1 0,26 0,-26 0,1 0,0 0,-1 0,26 0,-1 0,25 0,-24 0,-1 0,0 0,1 0,-1 0,1 0,-26 24,1-24,0 0,24 0,-24 0,-1 0,1 0,-1 0,1 0,0 0,24 0,0 0,-24 0,0 0,-1 0,1 0,-25 0,24 0,1 0,0 0,24 0,0 0,-24 0,0 0,-1 0,1 0,24 0,-24 0,-1 0,1 0,24 0,-24 0,0 0,24 0,-24 0,24 0,-24 25,-1-25,1 0,0 0,-1 0,1 0,24 0,-24 50,-1-50,26 0,-26 25,1-25,0 0,24 0,-24 0,-26 0,26 0,0 49,24-49,-24 0,-1 0,1 0,0 0,-1 0,1 25,24-25,1 0,73 50,-48-50,-26 25,-24-25,-1 0,1 0,24 0,26 0,-51 0,1 0,-1 0,1 0,24 0,-24 0,0 49,-1-49,1 0,-1 0,1 0,-25 0,0 0,49 0,-49 0,24 0,1 0,-25 0,0 0,24 0,-24 0,0 0,24 0,26 0,-25 0,-1 0,1 0,-25 0,24 0,-24 0,-25 25,0 25,-50-1,50 1,-49-25,49 24,-50 1,50-1,-49 1,49 24,0 1,-25-50,25-1,0 1,-50 25,25-50,0 0,25-50,-49 50,24 0,0 0,-24-25,-1 25,25-24,0 24,-49 0,49-50,0 50,-49-25,49 25,-24 0,-1 0,0 0,1 0,24 0,0-49,-24 49,24 0,0 0,-25 0,26 0,-26 0,-24 0,49 0,0 0,-25 0,25 0,1-25,-26 25,0 0,1 0,-1 0,25 0,-24 0,-26 0,51 0,-1 0,-25 0,1 0,-1 0,25 0,-24 0,-1 0,0 0,1 0,-26 0,51 0,-26 0,0 0,1 0,-1 0,-24 0,24 0,25 0,0 0,-24 0,-26 0,26 0,-1 0,1 0,24 0,-25 0,1 0,-26 0,26 0,-1 0,0 0,1 0,-1-50,-24 50,24 0,0 0,1 0,-1 0,1 0,-1 0,0 0,1 0,-1 0,25 0,-49 0,24 0,1 0,24 0,-25 0,26 0,-26 0,25 0,0 0,-24 0,-1 0,-24 0,24 0,25 0,0 0,-24 0,-1-25,1 25,24 0,-25 0,1 0,-26 0,26 0,-1 0,0 0,26 0,-26 0,0 0,1 0,-1 0,1 0,24 0,-25 0,-24 0,49 0,0 0,-25 0,1 0,24 0,0 50,-24-50,24 0,0 0,-25 0,26 0,-1 0,0 0,-25 0,26 0,-1 0,-25 0,25 25,1-25,-26 0,25 0,0 0,1 0,-26 0,25 0,0 0,-49 49,24-49,26 0,-1 0,-25 0,50 25,-50-25,1 0,-1 0,25 25,-24-25,-1 0,1 0,-1 0,25 0,-24 0,-1 0,0 0,1 0,24 0,-25 0,-24 0,24 0,26 0,-1 0,-25 0,25 0,-24 0,24 0,-25 0,-24 0,49 0,25-25,-25 25,0 0,-24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38:15.06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8682 298,'0'-50,"0"0,0 26,-25 24,-49 0,24 0,25 24,-24 1,-1 25,25-1,-24 1,49 24,-25-49,25 0,25 50,49-75,25 0,1 0,-26 0</inkml:trace>
  <inkml:trace contextRef="#ctx0" brushRef="#br0" timeOffset="434.2428">9079 198,'0'0,"-25"0,-49 25,49 74,25-49,-50 24,50-24,0 0,25-25,0 24,0-49,49 25,-49-25,0 0,-1 0,-24-25,75-24,-75-1,0 0,0-24,0-1,0 26,-25-1,-25 25,26 25,24 50,0-25,0 0</inkml:trace>
  <inkml:trace contextRef="#ctx0" brushRef="#br0" timeOffset="666.4503">9352 298,'0'0,"0"49,0 1,0-1,0 1,0 25,0-51,0 1,0 0,-25-25</inkml:trace>
  <inkml:trace contextRef="#ctx0" brushRef="#br0" timeOffset="1019.2605">9352 273,'0'0,"74"25,-74 49,50-24,-50-1,74 1,-49 24,-25-49,50 0,-1-25,-49-50,25 1,-25-26,0 1,0 24,0 25,0-24,50 49,-1 0,1 0,24 0,-49 0</inkml:trace>
  <inkml:trace contextRef="#ctx0" brushRef="#br0" timeOffset="1294.3229">10170 298,'0'-50,"0"75,25 0,-25 24,0 1,0-1,0 26,0-50,0 0,0 24</inkml:trace>
  <inkml:trace contextRef="#ctx0" brushRef="#br0" timeOffset="1492.2962">10046 248,'50'-25,"24"25,1 0,-1 0,1 0</inkml:trace>
  <inkml:trace contextRef="#ctx0" brushRef="#br0" timeOffset="1767.1121">10642 198,'0'50,"0"24,0 1,0 24,0-24,0-1,0-24,49-26,-24 26</inkml:trace>
  <inkml:trace contextRef="#ctx0" brushRef="#br0" timeOffset="2001.1363">10964 347,'0'-49,"25"98,-25 26,0-26,0 1,0 0,0-26,0 26</inkml:trace>
  <inkml:trace contextRef="#ctx0" brushRef="#br0" timeOffset="2697.4833">11038 298,'0'-50,"25"50,25 25,-25 24,-25 1,49 0,-49-1,50 1,-50-25,25-25,-1 0,26 0,-50-50,0 0,0 1,0-26,0 26,0-1,0 1,25 49,0 0,24 24,26-24,-26 25,1-25,0 0,-1 0,1 50,-1-50,-24 0,0 0,-25-50,-50 50,26 0,-26 0,25 50,25-1,-74 1,74 0,0-1,0 1,49 24,-49-49,75-25,-50 25,24-25,1 0,-25-25,-25 0,49-24,-49-26,0 1,0-1,0 51,-25-1,-24 25,24 25</inkml:trace>
  <inkml:trace contextRef="#ctx0" brushRef="#br0" timeOffset="3088.5098">12179 298,'0'-50,"0"75,0 24,0 1,0 0,0-1,0-24,0 25,25-25,25-25,24 0,-74-50,50 25,-50 0,25-49,-25 24,0 1,0 24,0 50</inkml:trace>
  <inkml:trace contextRef="#ctx0" brushRef="#br0" timeOffset="3448.7887">12824 298,'0'0,"25"0,-25-50,-49 50,-1 0,0 25,50 0,0-1,0 26,0-25,0 0,0 24,0 1,75-50,-50 25,24-25,-49 25,25-25,-50 49,-74-49,-75 75</inkml:trace>
  <inkml:trace contextRef="#ctx0" brushRef="#br0" timeOffset="5233.1656">11510 372,'0'-25,"0"0,0-24,0 24,0 50,0 24,0 1,0 0,0-26,0 26,0-25,0 0,25-25,24 0,1 0,-25-50,24 25,-49-24,50 24,-50-25,0-24,25 24,-25 25,0 1,0-26</inkml:trace>
  <inkml:trace contextRef="#ctx0" brushRef="#br0" timeOffset="6515.2877">13742 298,'0'74,"0"25,0 25,0 25,0-50,0-49,0-25</inkml:trace>
  <inkml:trace contextRef="#ctx0" brushRef="#br0" timeOffset="6914.6781">13618 248,'0'-25,"50"-49,24 74,1 0,-26 0,1 0,-1 0,-24 0,-25 25,0-1,0 26,0-25,0 0,-49 24,-26-24,50-25,-24 74,-1-74,1 0,49 25,49-25,1 0,-25 0,-25 50,74 24,-24-24,-50 0,49-1,1 1,-25-1,-1-49</inkml:trace>
  <inkml:trace contextRef="#ctx0" brushRef="#br0" timeOffset="7453.3727">14561 546,'0'-25,"0"-50,0 51,0-1,0 0,0-25,0 26,0 48,0 26,0 24,0 1,0-25,0 24,0-49,0 0,-25 24,25-24,-50-25</inkml:trace>
  <inkml:trace contextRef="#ctx0" brushRef="#br0" timeOffset="7784.5419">14586 422,'0'0,"0"-25,0-25,0 25,0 1,24 24,1 0,-25-50,50 50,-25 0,-1 50,51 148,-26-123,-49-1,0 0,0-49,0 0,0 0,-24-25,-1-25</inkml:trace>
  <inkml:trace contextRef="#ctx0" brushRef="#br0" timeOffset="7934.4113">14586 546,'0'0,"49"0,1 0,24 0,25 0,-24 0,-26 0,1 0</inkml:trace>
  <inkml:trace contextRef="#ctx0" brushRef="#br0" timeOffset="8512.2891">15082 347,'0'25,"0"25,0 24,0-24,0-1,0-24,0 25,0-75,0-49,0 24,0-25,0 1,0 0,0 49,0 0,74 25,-49 50,0-26,24 26,-24 24,25-24,-26-25,51 49,-50-74,-25-24,0-1,0 0,0-25,0-24,0 24,0 1,0 24,24 25,26 0,0 0,24 0,1 0,-26 49,-24-49</inkml:trace>
  <inkml:trace contextRef="#ctx0" brushRef="#br0" timeOffset="9005.4898">15851 273,'0'0,"0"25,0 24,0 26,0-1,0-24,0-25,0 24,0-98,0-1,0-25,0 1,0 0,0 24,0 25,49 50,-24 0,25 0,-26 24,1-24,50 25,-51-26,-24 1,25-25,-25 50,-25-50,1 25,-26-25,-24 49,49-49,25 25</inkml:trace>
  <inkml:trace contextRef="#ctx0" brushRef="#br0" timeOffset="9352.4602">16421 322,'0'-49,"-50"-1,1 50,49 25,-25 25,25-26,0 1,0 25,0-1,25 1,24-50,1 0,-25 0,24-50,-49 26,25-26,-25 25,0-24,0 24,-49 0,-1 25</inkml:trace>
  <inkml:trace contextRef="#ctx0" brushRef="#br0" timeOffset="9958.5893">16644 273,'50'49,"-50"1,0 0,0-1,0-24,0 25,0-25,0-50,0-25,0 0,0 1,25-1,-25 1,49 49,-49-25,25 50,-25 24,0-24,0 25,0-26,25 1,-25 25,50-50,-50-50,49 25,-49 1,25-51,-25 50,74 1,-49 24,-25-50,50 50,-25 0,-25 25,49 0,-49-1,0 51,25-26,-25 1,0 0,0-1,0 1,0 0,0-1</inkml:trace>
  <inkml:trace contextRef="#ctx0" brushRef="#br0" timeOffset="10651.306">17885 174,'0'-50,"0"100,0 24,0 0,24 50,-24-49,25-25,-25-26,0 1,25-25,49-49,-24-26,24-24,1 24,-26-24,26 50,-50 24,-1 25,26 0</inkml:trace>
  <inkml:trace contextRef="#ctx0" brushRef="#br0" timeOffset="11266.7303">18554 223,'0'0,"0"25,0 25,0 24,-25 0,25-24,0-25,-24 25,24-75,0-25,0-24,49 24,-24 0,0 1,-25 24,74 25,-74-25,25 25,0 25,-25 25,0 24,0 0,49-24,-49 25,0-51,0 1,0-50,0 1,-24-26,24 25,-75-25,50 50,1-24,-26 24,25 0,75 49,-1-49,26 0,24 50,-49-50,24 0,-24 0,-25-25</inkml:trace>
  <inkml:trace contextRef="#ctx0" brushRef="#br0" timeOffset="11754.2153">19100 372,'25'0,"-50"0,50 25,-25 0,0 24,0 1,0 0,0 24,0-49,0 0,0-50,-50-25,50 25,0-49,0-1,25-24,-25 50,25-1,-25 25,49 25,1-49,-25 49,0 0,24 0,-24 0,-25 49,0 1,0 24,-25-24,0-1,-24 1,24-50,0 50,-24-50,98 0,1 0,-25 0,-25 25,74-25,-74 24,74-24,-74 50,25-50</inkml:trace>
  <inkml:trace contextRef="#ctx0" brushRef="#br0" timeOffset="11985.2061">19621 298,'49'-50,"-49"100,0 24,0 0,0 1,0-25,0-1,0 1,0-1,0-24,0 25</inkml:trace>
  <inkml:trace contextRef="#ctx0" brushRef="#br0" timeOffset="12483.0241">20018 322,'0'0,"0"-49,0 74,0 24,0 1,0 24,-25-24,25 0,-50-26,50 1,0-50,0 1,0-26,25-25,-25 1,50-25,-1 24,-49 26,50 49,-50-50,50 75,-50 0,24 24,-24 26,0-1,0 1,50-26,-50-24,0 25,0-75,-25-25</inkml:trace>
  <inkml:trace contextRef="#ctx0" brushRef="#br0" timeOffset="12623.1967">20092 372,'0'0,"25"0,25 0,24 0,-24 0,24 0,-24 0,-26 0</inkml:trace>
  <inkml:trace contextRef="#ctx0" brushRef="#br0" timeOffset="13222.7517">20464 298,'0'-50,"0"100,50-100,-50 25,0 50,0 49,0 1,-25-1,25 1,0-1,0-24,0 24,0-24,0-25,0-75,0-24,0-1,0-24,25-25,-25 49,49 1,-49 49,50 25,-50-49,50 49,-26 0,26 0,0 24,-50 26,0 24,0-49,-25-25,25 25,25 25,-1-26,-24 1,0 50,0-1,0-24,-24-25,-26-25,0 0,1 0,-1 0</inkml:trace>
  <inkml:trace contextRef="#ctx0" brushRef="#br0" timeOffset="13645.304">21233 248,'0'0,"0"50,0-1,0 26,-25-1,25-24,0 24,0-49,0 0,0 0,50-25,0 0,-1 0,1 0,-1 0,1 0</inkml:trace>
  <inkml:trace contextRef="#ctx0" brushRef="#br0" timeOffset="14017.1834">21655 298,'0'0,"0"-25,0 74,0 1,0 0,0 24,0-24,0-1,0-24,0 0,0 25,49-50,75 0,-74 0,0 0,-1 0,1 0,-50-25</inkml:trace>
  <inkml:trace contextRef="#ctx0" brushRef="#br0" timeOffset="14197.3095">21804 571,'24'0,"26"0,-25 0,24 0</inkml:trace>
  <inkml:trace contextRef="#ctx0" brushRef="#br0" timeOffset="14385.2945">21779 422,'0'0,"0"-50,0 0,25 50,-25-49,74 49,-49 0,24 0,-24 0,0 0,25 0,-25 25</inkml:trace>
  <inkml:trace contextRef="#ctx0" brushRef="#br0" timeOffset="14806.5572">22325 322,'24'0,"-24"-24,0-26,0 25,-49 25,-1 0,50 25,-49-25,49 50,0-26,0 26,0-25,0 24,24 1,1-50,-25 25,50-25,-50 25,49-25,-49 25,50-25,-50 74,50-74,-50 25,0 0,-25-25,-25 0,-24 0,-1 0,26 0,24 0</inkml:trace>
  <inkml:trace contextRef="#ctx0" brushRef="#br0" timeOffset="15000.7411">22672 521,'0'0,"-25"0</inkml:trace>
  <inkml:trace contextRef="#ctx0" brushRef="#br0" timeOffset="19785.3871">8260 3274,'0'0,"-24"0,-26 0,25 0,0 0,50 0,50 0,49 0,74 0,25 0,75 0,0 0,-26-74,-48 74,-51 0,-74 0,-24-25,-50 25</inkml:trace>
  <inkml:trace contextRef="#ctx0" brushRef="#br0" timeOffset="23041.0907">2754 4490,'0'0,"-50"0,25 0,0 0,25-25,-24 25,73 0,50 0,50 0,50 0,49 0,-50 25,-74-25,-49 0,-26 0,-49 49,-25-49</inkml:trace>
  <inkml:trace contextRef="#ctx0" brushRef="#br0" timeOffset="23429.2833">2902 4762,'0'0,"50"0,49 0,25 0,50 0,-50 0,-25 0,-24 0,-26 50,-24-50</inkml:trace>
  <inkml:trace contextRef="#ctx0" brushRef="#br0" timeOffset="35701.0637">13296 6102,'-25'0,"0"0,124 0,25 0,75 0,49 0,-50 0,-24 0,-75 0,-25 0,-49 0,-99 50</inkml:trace>
  <inkml:trace contextRef="#ctx0" brushRef="#br0" timeOffset="36219.7481">13593 6350,'0'0,"-24"0,123 0,50 0,-1 0,26 0,0 0,-50 0,-25 0,-25 0,-74 50,-24-50,-26 0</inkml:trace>
  <inkml:trace contextRef="#ctx0" brushRef="#br0" timeOffset="42305.0519">19125 2902,'0'-49,"0"24,0 0,0-25,0 100,0 49,0 100,-50 123,1 1,-26-1,26 50,-1 25,50-75,-99-123,99 49,-50-75,50-73,-25 49,25-100,0-24</inkml:trace>
  <inkml:trace contextRef="#ctx0" brushRef="#br0" timeOffset="43828.8741">19993 3473,'0'0,"0"-50,0 25,0 0,-25 25,0 0,1 0,24 25,-50 0,50 49,0-24,0 0,0-1,0 26,-25-1,25-24,0-1,0 26,-50-26,50-24,0 0,-24-25,24 50,0-1,-50-49,0 0,50-25</inkml:trace>
  <inkml:trace contextRef="#ctx0" brushRef="#br0" timeOffset="44059.1558">19646 3845,'0'-50,"0"25,74 25,-24 0,-1 0,26 0,-26 0,1 0</inkml:trace>
  <inkml:trace contextRef="#ctx0" brushRef="#br0" timeOffset="44659.0067">20340 3423,'-25'0,"25"25,0 0,-24-25,24 24,0 26,-50 0,50-26,0 26,0 25,0-26,0 26,0-51,0 1,0 25,0-25,50-25</inkml:trace>
  <inkml:trace contextRef="#ctx0" brushRef="#br0" timeOffset="45301.6728">20415 3646,'0'-25,"0"1,24 24,1 0,25-50,-1 50,-24 0,0 0,-25 50,0-26,0 1,0 25,-25-25,0 24,-49 1,49-50,50-25,49-49,-49 74,0-50,49 0,-74 1,25 49,-25-25,-25 50,25 24,0-24,0 25,0 0,0-26,25-24,0 50</inkml:trace>
  <inkml:trace contextRef="#ctx0" brushRef="#br0" timeOffset="45567.7429">20886 3473,'0'0,"25"0,0 24,-25 1,49 25,-49 24,0 26,0-26,0 0,0 1,-25-26,-24-24,-1 25,-49-1,-25 26</inkml:trace>
  <inkml:trace contextRef="#ctx0" brushRef="#br0" timeOffset="46430.3424">21258 3572,'0'-25,"25"25,49 50,-49-26,25-24,24 100,-49-100,0 49,24-49,-49 25,25-25,-75 0,1 0,24 50,-25-25,1-25,-1 74,1-24,24-50,25 49,-50-49,50 50,0-25</inkml:trace>
  <inkml:trace contextRef="#ctx0" brushRef="#br0" timeOffset="46718.0912">21704 4018,'-49'0,"24"75,-49-26,49-24,0 25,-49-25,49 24,-25 1,50-25</inkml:trace>
  <inkml:trace contextRef="#ctx0" brushRef="#br0" timeOffset="47479.5695">22300 3746,'0'-25,"-25"25,-25 0,26 0,-26 0,0 0,1 49,49 1,-25-25,25 24,0 1,0 0,0-26,0 51,0-26,0-24,25-25,24 0,-24 0,0 0,0 0,24 0,-49-25,25 1,-25-26,50 0,-50 1,25 49,-25-50,0 25,0-24,0-26,0 51,0-1,0-25,-50 50</inkml:trace>
  <inkml:trace contextRef="#ctx0" brushRef="#br0" timeOffset="50017.526">20241 2406,'0'-25,"0"0,25 25,-25-49,0 24,0 0,0 0,0 75,0-25,0 24,0 26,-25-26,25 26,0-26,0 1,0-25,-25-75,25 25,0 1,-74-26,24 25,25 25,-49 0,24 0,50 50,0-1,0 1,50-50,0 0,-1 0,26 0,-1 0,0-50,1 50,24-74,-25 24,-24 26,-50-26,25 50,-25-25,0 0,-25 25,-49 0,49 0,-25 0,50 50,0 0,0-26,0 1,0 0,50-25,24 74,-24-74,-1 0,1 0,-25 0,0 0,24-49,-49 24,25 0,-25-49,0 24,50 75,-50 0,0 0,0 49,0-49,-25 0,25 24,50-74,-26 1,26-26,0 25,-26 25,-24 50,0-25,25-25,25 49,-25-49,24 0</inkml:trace>
  <inkml:trace contextRef="#ctx0" brushRef="#br0" timeOffset="50501.165">21456 2406,'-24'-25,"48"50,-98-50,49 25,25 50,0-1,0 1,0-25,0 0,0 24,50-24,-50 0,0 25,-25-50,0 0,25-25,0-50,25 75,25-49,-26 49,1 0,25-25,-25 25,-1 0,26 0,-25 0,-25 49,0 1,0 0,-50-50</inkml:trace>
  <inkml:trace contextRef="#ctx0" brushRef="#br0" timeOffset="50652.8535">21630 2282,'0'0,"0"-25,25 25,0 0</inkml:trace>
  <inkml:trace contextRef="#ctx0" brushRef="#br0" timeOffset="51312.6485">21853 2183,'0'49,"50"1,-50 0,0 24,-25 25,25 0,0-24,-50-1,50 1,0-50,0-1,25-24,25-24,-25-26,24 25,-24 0,0 25,-25-74,74 74,-74 50,0-26,0 1,0 25,25-50,-25-25,50 25,-50-50,49 50,1-24,-25 24,-25 24,0 51,0-1,-25-74,25 50,-50-50,1 0,-1 25,1-25</inkml:trace>
  <inkml:trace contextRef="#ctx0" brushRef="#br0" timeOffset="51463.2469">21878 2530,'0'0,"74"0,1 0,-1 0,1 0,-26 25</inkml:trace>
  <inkml:trace contextRef="#ctx0" brushRef="#br0" timeOffset="51852.7863">22573 2431,'0'-25,"0"75,0-26,0 26,0 0,0-1,0 1,0 0,0-1,0 1,0-25,-25-25,-25 0</inkml:trace>
  <inkml:trace contextRef="#ctx0" brushRef="#br0" timeOffset="52032.3062">22523 2654,'0'0,"74"0,-24 0,0 0,-1 0,1 0,-25 0</inkml:trace>
  <inkml:trace contextRef="#ctx0" brushRef="#br0" timeOffset="52408.8648">22895 2654,'0'25,"0"0,-50 24,50-24,0 0,0 0,50-50,-50 0,25-24,-25 24,49 0,1 25,-25 0,-25 25,25 24,-25 1,0 0,-50-1</inkml:trace>
  <inkml:trace contextRef="#ctx0" brushRef="#br0" timeOffset="52557.744">22721 2927,'0'0,"75"50,-26-50,1 0,0 0,-1 24,1-24</inkml:trace>
  <inkml:trace contextRef="#ctx0" brushRef="#br0" timeOffset="52717.3168">23391 2902</inkml:trace>
  <inkml:trace contextRef="#ctx0" brushRef="#br0" timeOffset="55016.5255">19894 5060,'0'0,"0"-49,0-1,0 25,0 0,-25 50,0 0,25 25,-74-1,74 26,-25-1,25 25,0 0,-50 25,50-49,0-1,0 1,0-26,0-24,-25 25,-24-25,-1-25,50 24,-25-24</inkml:trace>
  <inkml:trace contextRef="#ctx0" brushRef="#br0" timeOffset="55567.1132">20216 5407,'0'-49,"25"49,-25-25,25 0,-25 0,49-24,-49 24,0 0,-24 25,-1 50,-25 24,25 1,25 49,-49-50,49 0,0-24,0 0,-25-1,25-24,0 0,-50-50</inkml:trace>
  <inkml:trace contextRef="#ctx0" brushRef="#br0" timeOffset="55902.0885">20067 5482,'0'0,"50"0,0 0,-1 0,1 0,-1 0,1-25,0 25,-1-50,-49 1,25 49,-25-25,-25 25,-24 74,24 1,25-26,-50 26,50-26,0 1,0 0,0-26,0 26,50-50</inkml:trace>
  <inkml:trace contextRef="#ctx0" brushRef="#br0" timeOffset="56300.6628">20514 5556,'0'0,"0"-25,25 25,-1 0,26 25,-50 0,0 25,0-1,0-24,0 0,0 24,-50-49,50 25,0-74,50 24,-25 0,-25-25,49 50,-49-24,25 24,-25 49,0-24,0 0,0 0,50 49,-25-74</inkml:trace>
  <inkml:trace contextRef="#ctx0" brushRef="#br0" timeOffset="56538.5568">20936 5432,'24'0,"-24"25,50 49,-50-24,0 0,0-1,0-24,0 25,0-1,-25-49</inkml:trace>
  <inkml:trace contextRef="#ctx0" brushRef="#br0" timeOffset="57251.5795">21481 5234,'-25'149,"25"-75,25-297,-74 520,49-247,0-25,0 0,-50 24,50-74,0-49,0 24,0 1,-50 49,26 25,24-1,-50 1,50 25,0-1,25-24,24-25,1 0,24-25,-24-24,-25 24,24-25,-24 26,0 24,-25-25,50 25,-50 25,0 49,-25-24,25-26,49-24,-24-49,25-1,-25 50,-25 25,24 25,26-50,-50 24,74-24</inkml:trace>
  <inkml:trace contextRef="#ctx0" brushRef="#br0" timeOffset="57727.4697">19125 6276,'0'0,"-25"0,-49 0,49 0,-25 0,75 0,99 49,0-49,0 0,-50 0</inkml:trace>
  <inkml:trace contextRef="#ctx0" brushRef="#br0" timeOffset="58229.1692">19869 6449,'0'0,"0"-25,0 50,-50 0,25 25,-24-26,24-24,0 75,-24-75,24 0,198-75,-173 100,50-25,-50 50,50-50,-50 49,49-49,1 0,0-24,-50-1,24 0,-24-49,0-1,0-24,0 49,0 26,-24-1</inkml:trace>
  <inkml:trace contextRef="#ctx0" brushRef="#br0" timeOffset="58997.4738">20390 4217,'-50'0,"-24"49,49-24,-25 25,26-25,-1-1,-50 26,26-25,-1-25,25 49,-24-49,49-24,0-26,25 75,-25 0,49 24,-49-24,50 0,-50 24,49-49,51-74,-76 0,26-1,-50 26,25-26,-25 50,0 1,-25 24</inkml:trace>
  <inkml:trace contextRef="#ctx0" brushRef="#br0" timeOffset="59846.97">22225 5531,'50'0,"24"0,1 0,-26 0,-24 0,0 0,49 0</inkml:trace>
  <inkml:trace contextRef="#ctx0" brushRef="#br0" timeOffset="60011.7251">22349 5730,'25'0,"25"0,-25 25,-1-25</inkml:trace>
  <inkml:trace contextRef="#ctx0" brushRef="#br0" timeOffset="60417.1147">22945 5457,'0'0,"0"-50,0 75,0 0,0 25,0 49,0-50,0 1,0 0,0-26,0 1,0 50</inkml:trace>
  <inkml:trace contextRef="#ctx0" brushRef="#br0" timeOffset="61264.6915">22994 5407,'0'-49,"-49"74,24-25,25 49,-50-24,1 49,24-24,25-25</inkml:trace>
  <inkml:trace contextRef="#ctx0" brushRef="#br0" timeOffset="61715.5202">22647 6052,'74'0,"-24"0,24 0,50-24,-24 24,-26 0,-24 0,-25 0,-1 0,26 0</inkml:trace>
  <inkml:trace contextRef="#ctx0" brushRef="#br0" timeOffset="62599.4346">22969 5705,'0'25,"0"0,0 24,0 1,-24 0,24-26,0 1,0 25</inkml:trace>
  <inkml:trace contextRef="#ctx0" brushRef="#br0" timeOffset="85355.2484">11088 13568,'0'-25,"50"-24,-26 24,1 25,-25 25,-49 0,49 24,-50-24,25 25,-24-26,24 26,0-50,-25 50,26-50,-1 0,25 24,-50-24,25-24,25-26,0 0,0 1,0 24,25 25,25-25,-25 25,24 0,-24 0,49 25,-74 25,25 24,-25-24,50-26,-50 26,25-50,-25 25,24-25,1 0,50 0,-75-25,0-25,24 26,-24-26,0 25,0-24,25 24,-25 0,0-25</inkml:trace>
  <inkml:trace contextRef="#ctx0" brushRef="#br0" timeOffset="86248.4064">10394 13593,'-50'0,"50"-25,-25 25,0 0,-24 0,24 0,25-49,74 49,1 0,-1 0,-24 24,-25-24,-1 0,-24 25</inkml:trace>
  <inkml:trace contextRef="#ctx0" brushRef="#br0" timeOffset="86922.9099">8756 13593,'0'-25</inkml:trace>
  <inkml:trace contextRef="#ctx0" brushRef="#br0" timeOffset="89555.424">10592 10914,'0'0,"-50"0,26 0,-1 0,-25 0,25 0,1 0,48 0,1 0,25 0,24 0,1 0,24 0,0-50,-25 50,-24 0,-25 0,0 0</inkml:trace>
  <inkml:trace contextRef="#ctx0" brushRef="#br0" timeOffset="94089.3321">12576 10914,'-24'0,"-1"0,0 0,-25 0,100 0,0 0,24 0,0 0,1 0,-1 0,-49 0,25 25,-50 24</inkml:trace>
  <inkml:trace contextRef="#ctx0" brushRef="#br0" timeOffset="94301.0833">12601 11063,'-25'0,"25"25,50-25,24 0,1 0,-1 0,1 0,-26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0:16.9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12155 7466,'0'0,"-25"0,0 0,0 0,-24 0,24 0,0 0,50 0,49 0,25 0,25 0,50 0,25 0,-26 0,-24-49,-99 49,-1 0,-74 0,1 0,-26 0,0 0</inkml:trace>
  <inkml:trace contextRef="#ctx0" brushRef="#br0" timeOffset="239.4558">12254 7689,'-50'0,"125"-24,24 24,50 0,-25 0,25 0,-50 0,-25 0</inkml:trace>
  <inkml:trace contextRef="#ctx0" brushRef="#br0" timeOffset="9840.1091">5879 7491,'-50'0,"26"0,-1 0,0 0,-25 0,75 0,25 0,-25 0,24 0,1 0,24 0,1-50,-1 50,1 0,-1 0,0 0,-49 0,0-24,25 24,-26 0,1 0,-25-50,50 50,-1 0,-24 0,25 0,-25 0,-25 25,-25 0</inkml:trace>
  <inkml:trace contextRef="#ctx0" brushRef="#br0" timeOffset="10879.9213">5978 7590,'-25'0,"1"0,-1 0,-25 0,25 0,25 50,50-50,0 0,-1 0,1 0,24 0,26 0,24 0,-50 0,-24 0,-26 0</inkml:trace>
  <inkml:trace contextRef="#ctx0" brushRef="#br0" timeOffset="13259.6181">12229 10244,'0'0,"-25"0,0 0,1 0,-51-24,50 24,1 0,48 0,51 0,49-50,-25 50,25 0,-25 0,1 0,-26 0,0 0,-49 0,-74 0,24 0,-25 0,1 0</inkml:trace>
  <inkml:trace contextRef="#ctx0" brushRef="#br0" timeOffset="13634.4633">12130 10319,'-25'0,"50"0,49 0,25 0,25 0,-24 0,24 0,-25 0,0 0,-49 0,-25 0,-50 0,-25 0</inkml:trace>
  <inkml:trace contextRef="#ctx0" brushRef="#br0" timeOffset="16249.7198">5606 10319,'-25'0,"1"0,-1 0,-25 0,25 0,75 0,49 0,25 0,0 0,25-50,-50 50,1 0,-51 0,-24 0</inkml:trace>
  <inkml:trace contextRef="#ctx0" brushRef="#br0" timeOffset="16686.5291">5581 10517,'25'0,"50"0,-1 0,0 0,75 0,0-25,-25 25,-25 0,-49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1:07.38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19150 1662,'74'0,"75"0,99 0,124 50,174-50,-75 99,-149-99,1 74,-26-74,-24 0,-49 0,-51 0,-74 0,-49 0,-100 0,-24 0,0 0</inkml:trace>
  <inkml:trace contextRef="#ctx0" brushRef="#br0" timeOffset="2513.0144">2134 2084,'-50'0,"50"-25,-25 25,25-50,0 25,-25 25,50 0,25 0,24-24,75 24,0 0,99-75,25 75,24-49,1 49,-75 0,-49 0,-75 0,-24 0,-51 0,1 0</inkml:trace>
  <inkml:trace contextRef="#ctx0" brushRef="#br0" timeOffset="6112.5806">13519 1414,'-25'0,"0"0,25-25,25 25,50 0,-1 0,25 0,0 0,25 0,0 0,0 0,-74 0,0 0</inkml:trace>
  <inkml:trace contextRef="#ctx0" brushRef="#br0" timeOffset="7034.9337">16148 1463,'0'-49,"75"49,-1 0,25 0,0 0,75 0,-25 0,49 0,-24 0,0 0,-75 0,-50 0,-49-25,-24 25,-1 0,-25 0</inkml:trace>
  <inkml:trace contextRef="#ctx0" brushRef="#br0" timeOffset="19813.7389">15082 9971,'0'0,"-50"-49,25 49,0 0,1 0,24-25,-50 25,75 0,49-25,25 25,75-49,24 49,1-50,24 50,0-50,-74 50,0 0,-75 0,-49-49,-50 49,-24 0,24 0</inkml:trace>
  <inkml:trace contextRef="#ctx0" brushRef="#br0" timeOffset="20217.1768">15528 10046,'-50'0,"1"50,-1-26,25-24,75 0,0-24,49-1,75-25,74 0,-25 1,50-26,-50 75,0-74,-49 74,-125 0,1 0,-75 0</inkml:trace>
  <inkml:trace contextRef="#ctx0" brushRef="#br0" timeOffset="37626.334">3845 620,'0'0,"50"0,-1 0,-24 0,50 0,-75 25,0 25,0-26,-50-24,0 25,25-25,1 0,24-25,24-24,1 49,50-25,-50 25,-1 0,26-50,-25 50,0 25,-25 50,-25-51,0 26,-25-25,1-25,-1 74,0-74,1 0,24 0,25-25,0 1,50-26,-26 25,26 25,-25-25,0 25,-25 50,0-25,0 24,-25-49,-25 0,1 0,24 0,25-24,0-1,0 0,25-25,-25 26,74-26,1 50,-26-25,1 25,-1 0,-24 0,25 0,-50 50,0-1,0-24,-25 0,-25 25,26-50,-26 49,0-49,26 0,-1 0,-25 0,50-25,0-24,25-1,0 1,49-26,-24 50,-1 25,1-49,0 49,-26 0,1 0,-25 49,0-24,0 25,-49-1,24 1,-25-25,25-25,-24 49,24-49,0 0,0 0,-24 0,49-24,0-1,0 0,0-25,49 1,-24 24,0 25,25-50,-1 50,-24 0,0 0,49 0,-74 25,0 25,0-25,0-1,-49 51,24-75,0 25,-49-25,49 0,0 0,25-50,50 0,-1 50,26-49,-51 49,1 0,0 0,25 0,-26 0,-24 25,0 49,-24-24,-1-26,0-24,-25 50,26-50,-1 0,25-25,0 0,0 1,49-51,26 75,-26 0,-24 0,-25 25,0 25,0 24,0-49,-25-25,-24 0,49-25,0-25,0 26,0-1,0-25,25 50,24-25,1 25,-1 0,-49 25,0 25,0-1,0 1,-49-50,-1 0,25 0,-24 0,49-25,0-24,0 24,0 0,25-25,24 50,-49-49,75 49,-26 0,-49 25,25 24,-25 1,0-25,0-1,0 51,-25-75,-49 25,49-25,0 0,-49-25,74-50,-25 26,25-26,0 51,25-1,24-50,1 75,0 0,-26 0,-24 50,-49-50,-1 50,-24-50,-1 24,26-24,-1 0,-24 0,49 0,0 0,0 0,-24-49,49-1,0 1,49 24,-24 25,0 0,25 0,-50 49,-50-49,25 50,0-50,-24 0,24 0,0 0,-25 0,50-25,0 0,0 1,0-1,25-50,0 75,25-25,-1 25,-24 0,0 0,25 0,-75 50,0-50,-25 75,1-75,-1 0,0 24,26-24,-26 0,50-49,0-1,25 50,49-25,-24 25,0 0,-1 0,-24 0,25 0,-50 50,0 24,0-24,-50-25,25 24,0-49,-24 0,49 25,-25-25,25-25,50-24,-1 49,1-50,-1 50,26 0,-50 0,-1 0,1 0,-50 50,-49-50,74 25,-25-25,25-50,25-24,0 74,24-25,-24 25,0 0,25 0,-26 0,-73 49,24-49,-25 25,75-74,25 49,-50-50,49 50,1 0,-50 25,0 24,-25-49,25 25,-49-25,24 25,0-25,25-25,0-24,25 24,24 25,-49-50,25 50,-25 25,0 25,0-26,-25 26,-24-50,-26 50,26-50,-1 24,25-24,-24 0,24 0,-25 0,50-24,0-26,25 50,-25-50,25 50,-25 25,-50 50,50-51,-49-24,49 25,-25-25,0 0,25-25,0-24,0 24,0 0,0-24,0 24,25 25,-25 25,0 24,0-24,-25 0,-25-25,50 74,-49-74,24 0,25-49,0 24,50-25,-26 50,26-49,-25 49,25 0,-26 0,26 0,-50 49,0-24,0 25,0-26,-50 51,1-50,24 24,-25-24,50-75,50 1,-25 49,0-25,24 25,-24 0,0 0,0 0,-25 25,0 24,-25-49,25-24,25 24,-25-25,49 25,1 0,-25 0,24 0,-49 49,0-24,-25-25,1 0,98-49,-49 49,0 0,-25 49,0-24,-50-25,100-50,-1 50,-24 0,25 0,-26 0,26 0,-100 50,-24-50,24 0,100-25,-25 25,0-49,24 49,-49 24,-25-24,-24 25,24-25,0 0,-24 25,24-25,0 0,50 0,24 0,-73 0,-1 50,-25-50,25 0,-24 0,24 0,0 0,25-25,25 25,25 0,-1 0,-24 0,-50 0,-24 25,-1-25,25 0,-24 0,73 0,26 0,0 0,-75 0,0 0,0 0,-24 0,-1 0,25 0,75 0,-1 0,-24 0,-74 0,24 0,0 0,-49 0,24 0,25 0,25-50,0 25,0 0,0-24,-25-1,25 1,0 24,0 0,25 25,-25-50,25 50,-25 25,-25-25,25 25,-25-25,0 0,25-25,0-24,50 24,-25 0,0 25,-25 50,0-26,0 26,-25-50,0 50,-25-50,26 0,-26 0,50-25,0-25,0 25,0 1,50 24,24 0,-49 0,0 0,0 0,-25 49,0-24,-50-25,25 0,-25 0,50-50,50 50,-25-49,0 49,24 0,-24-50,0 50,25 0,-26 0,-24 25,0 0,-24-25,-26 49,25-49,-24 50,-1-50,50-25,25 0,24-24,1 49,0-25,-1 25,-49 50,-25-50,-24 0,49 24,-75-24,100-49,0 49,0 0,49-25,-49 25,-50 0,25 25,-49-25,24 0,25-25,74 25,-49 0,-25-25,-25 25,-24 0,24 25,74-25,1-25,-25 25,0 0,24 0,-49-25,25 25,0-49,0 49,-25 49,0-24,49-25,-49 25,0 0,0 24,0-24,0 0,0 25,0-75,0 0,25 25,-25-25,25 25,24 0,-49 50,0-1,0 1,-49-50,49 25,-50-25,25 0,50-50,25 50,-25 0,-25 75,0-51,-50-24,75 0,-25-49,25 49,-25 25,0-1,-50-24,75 0,0 0,-1 0,-73 25,-1-25,-24 0,49 0,0 0,0 0,-49 0,49 0,0 50,75-50,0 0,-75 0,74 0,-24 0,50-25,-51 25,1 0,-25-25,50 0,-50-24,0 24,0 0,0-24,25-1,-25 0,0 26,0-26,-75 25,50 25,25-25,-24 25,-1 0,-25-49,25 49,1 0,-26 0,25 0,0 0,-24 24,24 1,25 0,0 25,0-25,74-25,-49 0,25 0,-25 0,-1 0,26 0,-50-50,0 25,-25 0,-24 25,-26 0,50 0,-24 0,-26 0,26 0,24 0,0 0,-25 25,1 25,49-25,0-1,0 26,25-50,-25 25,49-25,1 0,0 0,-26 0,-24-50,0 25,0 100,-49-75,49 25,-25-1,25-48,0-26,0 0,74 50,-24 0,-25 50,-25-25,0 24,0 1,0 0,0-26,-50-24,50 50,-25-50,75 0,-50-25,50 25,-1 0,-49 25,-49-25,24 0,74 0,26 0,-50 0,-25 50,-25-50,-25 0,25 0,25-25,25 25,25 0,-25 0,-1 0,-24-25,0 0,0-24,50-1,-25 50,-25-25,25 25,24 0,1 0,-50 25,0 25,0-26,-25-24,-25 50,26-50,24-50,0 26,0-26,0 0,49 50,-24 0,-25 25,0 25,0-25,-74-25,49 0,25-50,0 0,0 1,49 49,-24 0,0 0,-50 0,25-25,0 0,0-24,0 73,-49-24,49 25,-25-25,0 0,25-25,0 50,0 0</inkml:trace>
  <inkml:trace contextRef="#ctx0" brushRef="#br1" timeOffset="48146.862">4168 595,'0'-24,"0"-1,0-25,0 100,0-1,0 26,-50-1,50 25,0 1,-50-1,50-50,0 1,0-25,-24-25,24-50,0 1</inkml:trace>
  <inkml:trace contextRef="#ctx0" brushRef="#br1" timeOffset="48768.4532">4440 670,'0'-25,"0"50</inkml:trace>
  <inkml:trace contextRef="#ctx0" brushRef="#br1" timeOffset="49092.5787">4440 943,'0'24,"0"1,0-50,25 25</inkml:trace>
  <inkml:trace contextRef="#ctx0" brushRef="#br1" timeOffset="49655.1115">4242 571,'0'-25,"0"0,-50 25,26 25,-51 49,50-24,1-1,24-24,-50-25</inkml:trace>
  <inkml:trace contextRef="#ctx0" brushRef="#br1" timeOffset="50246.5894">3895 1166,'0'0,"-25"0,25 25,25-25,24 24,1-24,0 0,-1 0,1 0,-1 50,1-50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2:57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10542 1339,'-49'0,"49"-24,25 24,49 0,-24 0,24 0,50 0,0 0,50 0,-1 0,26 24,-50-24,-50 0,-25 50,-24-50,-25 0</inkml:trace>
  <inkml:trace contextRef="#ctx0" brushRef="#br0" timeOffset="7216.5389">7938 5432,'0'-25,"-25"25,25-24,-50 24,50-50,-24 50,24 25,74-25,50 49,0-49,75 75,-1-75,25 74,-49-74,-50 75,25-75,-75 49,-24-49,-100 0,-24 0,49 0,-50 0,26 0</inkml:trace>
  <inkml:trace contextRef="#ctx0" brushRef="#br0" timeOffset="7874.111">4986 5383,'-25'0,"0"0,-24 0,24 0,50 0,49 0,26 0,73 0,50 0,-24 49,-26-49,-49 50,-74-1,0-24</inkml:trace>
  <inkml:trace contextRef="#ctx0" brushRef="#br0" timeOffset="20887.3889">17909 11435,'-49'0,"74"0,24 0,26 0,24-25,0 25,25-49,0 49,-25 0,0-50,-49 50,-25 0,0 0,-50 0,-25 25</inkml:trace>
  <inkml:trace contextRef="#ctx0" brushRef="#br0" timeOffset="21375.3074">17959 11633,'-25'0,"-24"0,24 0,99 0,25 0,50 0,-25 0,25-49,-25 49,0 0,-50 0,-49 0,0 0,-25-50,-25 50</inkml:trace>
  <inkml:trace contextRef="#ctx0" brushRef="#br0" timeOffset="28602.5478">10865 5308,'0'0,"-25"0,25-25,-25 25,50 0,0 0,49 0,1 0,-1 0,25 0,25 25,-49-25,-1 25,1-25,-26 0,1 0,-1 0,-24 0,25 0,-1 0,-24 0,25 0,-50 50</inkml:trace>
  <inkml:trace contextRef="#ctx0" brushRef="#br0" timeOffset="29082.3108">11088 5482,'0'0,"-25"0,-24 0,24 0,-25 0,125 0,-1 0,50 0,25 49,25-49,-50 0,24 50,-73-50,-50 0,-50 0,0 0</inkml:trace>
  <inkml:trace contextRef="#ctx0" brushRef="#br0" timeOffset="35685.3388">1315 12576,'25'0,"24"-50,1 50,-25 0,24-49,1 24,-25-25,-25 26,0-1,0-25,0 25,-25 25,0 0,0 0,-24 0,24 0,0 25,-24 25,49-1,-25-24,25 50,0-26,0 1,-50-1,50 26,0-1,0 1,0-1,0 0,-25-24,25 0,0 24,-49-24,49-25,0-1,-25 51,0-75,-24 0,49-50</inkml:trace>
  <inkml:trace contextRef="#ctx0" brushRef="#br0" timeOffset="35909.3232">1117 13097,'0'-50,"0"100,0-125,0 26,0 24,24 0,26 25,-25 0,24 0,1 0,24 0,-49 0,0 50</inkml:trace>
  <inkml:trace contextRef="#ctx0" brushRef="#br0" timeOffset="36417.7201">1414 13246,'-25'0,"50"25,-25-1,50 26,-50 0,49-1,-49 1,50-25,-50-1,25-24,-25 50,0-75</inkml:trace>
  <inkml:trace contextRef="#ctx0" brushRef="#br0" timeOffset="36788.7625">1662 13271,'0'-25,"25"25,-25-25,0-25,0 100,-50 24,26-24,-26 24,0-24,50 0,-49-26,24 26,-25 0</inkml:trace>
  <inkml:trace contextRef="#ctx0" brushRef="#br0" timeOffset="37905.022">2258 12353,'0'-50,"0"25,-50 25,25 0,25 25,-74 74,24 1,-24 73,-1 50,26-24,49-25,-50-1,50-74,0 1,0-76,50 26,-1-50,26 25,-1-25,25 0</inkml:trace>
  <inkml:trace contextRef="#ctx0" brushRef="#br0" timeOffset="40296.295">2282 12700,'0'-50,"25"50,0 0,-25 25,0 25,0-1,0-24,0 25,0-25,-50-25,50 49,-24-49,24-49,49 24,-24-25,49 1,-24 24,-25-25,-25 25,25 25,-25-24,-25 24,0 24,25 26,-25-50,25 50,0-26,0 26,50-50,-1 25</inkml:trace>
  <inkml:trace contextRef="#ctx0" brushRef="#br0" timeOffset="40576.5277">2729 12526,'0'-49,"25"49,24 25,-49 24,25 50,-25 1,0-1,0 0,0-25,0 1,-50-1,26 1,-51-1,1 1</inkml:trace>
  <inkml:trace contextRef="#ctx0" brushRef="#br0" timeOffset="41174.5943">3349 12824,'0'0,"-50"0,100 0,24 0,-24 0,24 0,-24 0,-25 0</inkml:trace>
  <inkml:trace contextRef="#ctx0" brushRef="#br0" timeOffset="41339.7955">3275 12998,'0'24,"49"-24,1 0,24 0,1 0,-26 0,-24 0</inkml:trace>
  <inkml:trace contextRef="#ctx0" brushRef="#br0" timeOffset="44016.242">5408 12154,'0'0,"0"-25,0-24,-50 49,50 25,-25-25,25 74,-24-49,24 0,0 24,-50-24,50 25,0-1,0 1,0 24,0 26,0 24,0-25,0 25,-50 25,50-25,0-25,-24 0,24-24,0-26,-75 26,26-1,24-24,0-50,-25 0,1 0,24-25</inkml:trace>
  <inkml:trace contextRef="#ctx0" brushRef="#br0" timeOffset="49712.7339">6251 12824,'0'-25,"0"-49,0 49,0 0,0 0,25 25,-25-49,50 49,24 0,-49 0,24 0,-49 25,50-25,-50 99,0-74,0 49,0-24,-25-26,-24 26,24-50,-25 50,1-50,73 0,26-50,0 50,-1-74,-24 74,0-50,24 50,-49-25,50 25,-50-49,25 49,-25-50,0 25,-50 50,50 0,-74 24,74 1,0 0,0-26,0 1,0 0,25-25,-25 50,49-50</inkml:trace>
  <inkml:trace contextRef="#ctx0" brushRef="#br0" timeOffset="49915.6899">6772 12923,'50'0,"-26"0,1 0,0 0,49 0,-49 0,25 0</inkml:trace>
  <inkml:trace contextRef="#ctx0" brushRef="#br0" timeOffset="50184.4446">6946 12774,'0'25,"0"0,0 49,0-24,-25 0,25-1,0 1,0-25,0 24</inkml:trace>
  <inkml:trace contextRef="#ctx0" brushRef="#br0" timeOffset="50768.6746">7343 12725,'0'-25,"24"25,-24 50,0-26,0 51,50-75,-25 0,0-25,-25 0,0 0,49 25,-49-74,0 124,0 24,0 0,-25 26,25-26,-24-24,24-1,-50-24,25 25,-24-50,24-25,25 0,0 0,0 0,0-24,74 49,-49 0,0 0,49 0,-49 0</inkml:trace>
  <inkml:trace contextRef="#ctx0" brushRef="#br0" timeOffset="51033.527">7739 12601,'75'0,"-26"0,-49 25,50-1,-50 26,0 24,0 26,0-1,-25 25,-24-50,-1 1,-24-26,-26 1,1 0</inkml:trace>
  <inkml:trace contextRef="#ctx0" brushRef="#br0" timeOffset="51549.7988">6474 12427,'0'-49,"-24"49,-26 0,-24 0,-1 49,26 1,-26 24,25 50,1 0,-1-25,50 1,0-1,25 25,25-50,49 1,0-26,25-49,-25 0</inkml:trace>
  <inkml:trace contextRef="#ctx0" brushRef="#br0" timeOffset="56461.741">1315 13891,'-25'0,"75"0,49-75,-25 75,1-49,-26 49,1 0,0-25,-26 25</inkml:trace>
  <inkml:trace contextRef="#ctx0" brushRef="#br0" timeOffset="56732.3516">1315 13990,'-25'0,"25"25,25-25,25-25,24 25,25-75,0 26,-24 49,-26-25,26 25</inkml:trace>
  <inkml:trace contextRef="#ctx0" brushRef="#br0" timeOffset="60729.4935">8434 12774,'0'0,"25"0,-25-24,25 24,-25-50,49 25,-49 0,0 75,-25 24,25 1,-24-26,24 1,0-25,0 24,0-24,-50-25,50-25,-25-24,25 24,-49-25,-1 50,0 0,-24 0,-1 0,75 50,0-25,25-25,25 0,0 0,-1 0,1 0,-25 0,24 0,-24 0</inkml:trace>
  <inkml:trace contextRef="#ctx0" brushRef="#br0" timeOffset="61568.5756">8632 12874,'0'0,"0"-50,0 75,25 49,-25-49,0 0,50-25,-25 0,-1 0,1 0,25-25,-50-25,0 75,0 25,0-1,-25 1,25 24,-25-24,25 25,-49 24,49-50,0 1,-25-25,25 49,-50-24,50-25,-25-25,1 0,-26 0,50-25,-25 25,25-25,-25 25,25-50,-49 1,49-1,0 25,0 1,0-26,0 25,0-24,0 24,25-25,-25 25,49-24,26 24,-26 25,-24 0,25 0,-26-50,26 50,-25 0,-25 25</inkml:trace>
  <inkml:trace contextRef="#ctx0" brushRef="#br0" timeOffset="68451.3653">16570 2406,'-25'0,"75"0,24 0,50 50,75-50,24 0,50 74,0-74,-1 50,-24-50,-49 0,-26 0,-24 49,-74-49,-26 0,-24 0,-50 0,-49 0</inkml:trace>
  <inkml:trace contextRef="#ctx0" brushRef="#br0" timeOffset="69156.4255">16892 2778,'0'0,"-24"0,-26 0,0 0,75 0,25 0,49 0,75 0,24 0,75 0,0 25,-25-25,0 74,-75-24,-73-50,-51 74</inkml:trace>
  <inkml:trace contextRef="#ctx0" brushRef="#br0" timeOffset="71180.1982">5333 13940,'0'-25,"-49"1,24 24,-25 0,26 0,24 49,-50 1,50-25,0 24,0-24,0 25,0-26,0 26,50 0,-1-50,-24 0,25 0,-26 0,51 0,-50-25,-25-25,0 25,24 25,-24-24,0-26,0 0,0 26,0-26,-24 0</inkml:trace>
  <inkml:trace contextRef="#ctx0" brushRef="#br0" timeOffset="72162.1292">5606 11534,'0'-25,"0"-24,0 24,0 0,25-24,-25 73,0 26,0 0,0-1,0 1,-25-1,25-24,0 0,0 25,-25-1</inkml:trace>
  <inkml:trace contextRef="#ctx0" brushRef="#br0" timeOffset="73272.314">9600 12973,'25'0,"-1"0,26 0,0 0,24 0,-24 0,-1 0,-24 0,-25 25,25-25</inkml:trace>
  <inkml:trace contextRef="#ctx0" brushRef="#br0" timeOffset="73423.4657">9451 13122,'74'0,"26"0,-26 49,0-49</inkml:trace>
  <inkml:trace contextRef="#ctx0" brushRef="#br0" timeOffset="75383.3484">11758 12675,'0'-25,"49"25,26 0,-26 0,1 0,-50 25,0 25,0-25,0-1,0 1,-25 25,-49-25,24-25,75 0,25-50,24-24,-24 49,24-25,-49 1,-25 73,0 1,-50 0,50 25,0-26,50 26,24 0,-24-50</inkml:trace>
  <inkml:trace contextRef="#ctx0" brushRef="#br0" timeOffset="75793.4387">12353 12675,'0'0,"0"-49,0 98,0 1,50-1,-50-24,0 0,24-25,-24 50,25-50,25-25,-50 0,25 25,-25-74,0 49,25 25,-25-50,0 100,0-1,0 1,0 24,0 1,0-26,0-24,0 25,-75-50,1 49,-100-49,-24 0</inkml:trace>
  <inkml:trace contextRef="#ctx0" brushRef="#br0" timeOffset="76361.9743">13097 12973,'0'-25,"-25"25,75 0,0 0,24 0,0 0,-24 0,-25 0</inkml:trace>
  <inkml:trace contextRef="#ctx0" brushRef="#br0" timeOffset="76603.6621">13221 12849,'0'-75,"0"125,0-25,0 24,0 26,0-1,25 1,-25-26,50 1,-50 0,49-50</inkml:trace>
  <inkml:trace contextRef="#ctx0" brushRef="#br0" timeOffset="77190.2536">13866 12849,'0'-25,"0"50,0 0,0 24,25-24,25 25,-26-50,1 0,25 0,-25 0,-25-50,0 25,24 25,-24-49,50 98,-50-24,0 0,0 0,0 49,-50-49,50 0,-49-25,24 49,-25-49,1 0,-26 0,26 0,-1 0,50 25,25 0</inkml:trace>
  <inkml:trace contextRef="#ctx0" brushRef="#br0" timeOffset="77444.9461">14412 13146,'0'0,"-25"25,-49 0,24 25,0-1,-24 1,24-25,26-25,24 49,-25-49,25 25</inkml:trace>
  <inkml:trace contextRef="#ctx0" brushRef="#br0" timeOffset="77878.6377">14238 13419,'0'-49,"25"49,25 0,-1 0,-49 25,0-1,0 1,0 25,-25-50,25 74,-74-74,74 50,-50-50,50 25,-24-25,24 24,24-24,1 0,50 0,-1 0,-24 0,-1 0,1 0</inkml:trace>
  <inkml:trace contextRef="#ctx0" brushRef="#br0" timeOffset="79612.4014">14586 12278,'24'0,"1"0,25 0,-1 0,-24 0,25 0,-50 25,0 25,0 24,0 25,0 25,0 50,0 49,0-24,0-50,0-25,0-25,0-25,25-24,-25-1,0-24,-75-25,50 0,-24 0,-26 0</inkml:trace>
  <inkml:trace contextRef="#ctx0" brushRef="#br0" timeOffset="80383.9367">12155 12105,'-25'0,"-25"0,-24 0,24 0,-24 0,49 0,0 0,-24 0,-1 0,50 24,-50 26,26 0,-26 49,0-25,26 26,-26 48,50-48,-74 24,74-50,0 0,0-24,24 0,26-1,24-49,50 50,-24-50,-1 0,-25 25</inkml:trace>
  <inkml:trace contextRef="#ctx0" brushRef="#br0" timeOffset="81155.8104">15255 13519,'0'-50,"25"50,25 0,-26 0,1 0,25 0,-50 50,0-26,0 1,0 25,-25-1,0-49,0 0,-24 0,24 0,25-24,-25 24,25-50,0 25,0 0,50-24,-25 49,-1 0,1 0,25-25</inkml:trace>
  <inkml:trace contextRef="#ctx0" brushRef="#br0" timeOffset="81509.4326">15503 11931,'0'0,"0"-25,0 75,0-1,0 1,0 24,0 1,0-1,-25-24,25 24</inkml:trace>
  <inkml:trace contextRef="#ctx0" brushRef="#br0" timeOffset="82121.9418">16297 12973,'25'0,"24"0,1 0,49 0,-24 0,-1 0,1 0,-26 0,-49 25</inkml:trace>
  <inkml:trace contextRef="#ctx0" brushRef="#br0" timeOffset="82289.2027">16297 13246,'50'0,"-1"0,1 0,24 0,1 0,-26 0,-24 0</inkml:trace>
  <inkml:trace contextRef="#ctx0" brushRef="#br0" timeOffset="85641.3683">18083 13022,'0'-49,"0"24,0 0,50 25,-50-25,49 25,1 0,-1 0,1 0,-25 0,0 50,-25-25,0 24,-25 26,25-50,-75-25,75 24,-49-24,98 0,26-24,-26 24,-24-25,0 25,25-50,-26-24,-24 49,-24 25,24 50,-25-26,25 26,0-25,0 24,25 1,24-50,1 0</inkml:trace>
  <inkml:trace contextRef="#ctx0" brushRef="#br0" timeOffset="85909.6568">18852 13072,'0'-25,"50"25,-1 0,1 0,24 0,1 0,-26 0,1 0,-25 0</inkml:trace>
  <inkml:trace contextRef="#ctx0" brushRef="#br0" timeOffset="86194.9684">19075 12849,'0'25,"0"24,0 1,25 49,-25-25,0-24,0 0,0-25,0-1,0 26</inkml:trace>
  <inkml:trace contextRef="#ctx0" brushRef="#br0" timeOffset="86705.3993">19894 12452,'0'0,"25"50,-25 24,0 0,0-24,0 24,0 1,0-26,0-24,0 0,-25-25,25 50</inkml:trace>
  <inkml:trace contextRef="#ctx0" brushRef="#br0" timeOffset="86883.9611">19646 12973,'49'0,"1"0,24 0,1 0,-26 0,1 0</inkml:trace>
  <inkml:trace contextRef="#ctx0" brushRef="#br0" timeOffset="87573.6734">19819 13196,'50'0,"-25"0,-25 50,0-25,0-1,-75-24,50 0,25-24,25-26,0 50,25 0,-25 0,24 25,-49 0,0-1,0 26,0-25,-49 0,24 49,0-49,-25 0,25-25,-24 49,24-49,25-25,0-24,25 24,0 25,-1-50,26 50,25 0,-51 25,-24 25,25-25,-25-1,0 51,50-75</inkml:trace>
  <inkml:trace contextRef="#ctx0" brushRef="#br0" timeOffset="88191.4699">20638 13122,'0'0,"49"0,-24 24,-25 1,0 0,0 50,0-26,-124 1,-74 49</inkml:trace>
  <inkml:trace contextRef="#ctx0" brushRef="#br0" timeOffset="92051.9468">7169 14759,'-25'0,"50"0,0 0,24 0,-24 0,0 0,25-50,-26 25,-24-24,25 49,-25-25,0 0,0 0,-49-24,-1 49,0 0,26 0,24 25,0-1,-25 51,25-26,0 26,0-1,0 25,-50 50,50-25,0-25,0 1,0-26,0-24,0 24,0-49,0 0,-50-25,26-50</inkml:trace>
  <inkml:trace contextRef="#ctx0" brushRef="#br0" timeOffset="92240.0494">6995 15255,'0'-50,"25"50,0 0,24 0,1 0,-25 0,25 0,-26 0,-24 25</inkml:trace>
  <inkml:trace contextRef="#ctx0" brushRef="#br0" timeOffset="92620.6373">7367 15453,'50'0,"-25"75,-25-50,49-1,-49 51,50-50,-50-1,25-24,-25 50,25-50</inkml:trace>
  <inkml:trace contextRef="#ctx0" brushRef="#br0" timeOffset="92882.4846">7566 15478,'0'0,"0"25,0 0,-50 24,25 26,-24-26,24-24,25 25,-50-50,50 25</inkml:trace>
  <inkml:trace contextRef="#ctx0" brushRef="#br0" timeOffset="93563.5661">8508 14957</inkml:trace>
  <inkml:trace contextRef="#ctx0" brushRef="#br0" timeOffset="93850.2171">8484 14957,'0'-49</inkml:trace>
  <inkml:trace contextRef="#ctx0" brushRef="#br0" timeOffset="94645.4264">8161 14585,'0'-25,"0"-24,0 98,-99 75,24 50,1 24,24-24,50 0,0-75,0-25,0-24,50 0,24-1,50-49,-49 0,-1 0</inkml:trace>
  <inkml:trace contextRef="#ctx0" brushRef="#br0" timeOffset="95365.1437">8335 15106,'0'0,"25"-50,24 50,26 0,-51 0,26 0,-25 0,-25 25,0 25,0-1,0-24,0 0,-25 25,-49-26,49-24,50-24,24 24,-24-75,0 75,-25-49,49 49,-49-25,50 25,-50-25,0 50,-25 0,25 24,0-24,0 0,25-25,25 49,-26-49,26 0</inkml:trace>
  <inkml:trace contextRef="#ctx0" brushRef="#br0" timeOffset="95605.5499">9004 14560,'0'0,"25"0,25 25,24 25,25 24,-24 25,-25 50,-50 0,0-25,0-25,-25-24,-25-1,-49 1</inkml:trace>
  <inkml:trace contextRef="#ctx0" brushRef="#br0" timeOffset="96122.4904">10245 15106,'0'-50,"0"26,-50 24,75 0,0 0,24 0,1 0,24 0,-24 0,-25 0</inkml:trace>
  <inkml:trace contextRef="#ctx0" brushRef="#br0" timeOffset="96293.531">10046 15230,'75'0,"-26"0,26 0,-1 0,1 0,-26 0,-24 0</inkml:trace>
  <inkml:trace contextRef="#ctx0" brushRef="#br0" timeOffset="97094.0434">11187 15081,'0'-25,"0"1,75 24,-51 0,1 0,50 0,-75 24,0 26,0-25,0 0,-25 24,0-24,0-25,-24 50,24-50,74-50,-24 25,25 25,-25-49,0 49,24-50,-24 50,-25-74,25 74,-25-25,0 50,0-1,-50 1,50 25,0 24,0-24,25-50,0 25,24-25,-24 0</inkml:trace>
  <inkml:trace contextRef="#ctx0" brushRef="#br0" timeOffset="97314.132">11783 15180,'49'0,"-24"0,25 0,-26 0,26 0,0 0</inkml:trace>
  <inkml:trace contextRef="#ctx0" brushRef="#br0" timeOffset="97591.5233">11882 15056,'0'-24,"0"48,0 26,0 0,0-1,0 1,0-1,0-24,0 25,0-25,0 0</inkml:trace>
  <inkml:trace contextRef="#ctx0" brushRef="#br0" timeOffset="97961.7997">12452 15205,'25'0,"25"0,24 25,1-25,-1 0,-24 0,-26 0,1 0</inkml:trace>
  <inkml:trace contextRef="#ctx0" brushRef="#br0" timeOffset="98210.1967">12700 14833,'0'-25,"0"50,0 0,0 49,0-24,0 0,0-1,0 1</inkml:trace>
  <inkml:trace contextRef="#ctx0" brushRef="#br0" timeOffset="98673.9299">12601 15503,'0'-25,"50"25,-25 0,24 0,1 25,-50 49,0-49,-50 0,25 25,-24-26,24 26,-25 0,50-26,50-24,0 0,24 0,-24 0,-1 0,1-49,-1 49,-24 0</inkml:trace>
  <inkml:trace contextRef="#ctx0" brushRef="#br0" timeOffset="98883.4746">13544 15453,'0'0,"25"25,-25 0,0 0,0 24,0-24,-50 25,0-25,-74-25</inkml:trace>
  <inkml:trace contextRef="#ctx0" brushRef="#br0" timeOffset="101638.9169">15156 15379,'0'-25,"0"0,0 0,-25 25,0 0,1 0,-51 25,26-25,49 50,-50-25,50 0,-25 24,25-24,0 0,0 24,0-24,0 25,50-50,-25 49,24-49,1 0,-25 0,-25-24,49 24,-49-25,50 25,-50-25,49-49,-49 24,0 0,0 1,0 24,0-25,-49 50,24 0,0 0</inkml:trace>
  <inkml:trace contextRef="#ctx0" brushRef="#br0" timeOffset="102295.4834">16322 15329,'0'-25,"-50"25,25 0,-24 50,-26-50,1 75,24-75,26 24,-1-24,25 25,0 25,74-25,-24-25,49 49,0-49,-24 50,-26-50,1 0,-50 25</inkml:trace>
  <inkml:trace contextRef="#ctx0" brushRef="#br0" timeOffset="103038.1459">16843 15379,'0'0,"0"-50,0 25,49 25,-24 0,25 0,24 25,-49 50,-25-50,0-1,0 26,0-25,-25-25,-24 25,24-25,0 0,-25 0,75 0,25 0,-25-50,-1 50,26-25,24-24,-49 49,-25-25,0 0,0 0,-49 25,-1 50,50-1,-25-24,25 25,0-1,0-24,0 0,0 25,0-26,50-24,-50 25,74-25,-24 0,-25 0</inkml:trace>
  <inkml:trace contextRef="#ctx0" brushRef="#br0" timeOffset="103493.8821">17761 15478,'0'0,"0"-25,-25 25,0 25,-25-25,25 25,1-25,-26 25,25-25,25 49,-25-49,25 25,0 0,25-25,25 74,-1-74,1 50,25-50,-51 25,1-25,-25 49,50-49</inkml:trace>
  <inkml:trace contextRef="#ctx0" brushRef="#br0" timeOffset="103846.4975">18108 15429,'49'0,"-49"24,0 26,0 0,0 24,-24-49,24 0,0 24,0 1</inkml:trace>
  <inkml:trace contextRef="#ctx0" brushRef="#br0" timeOffset="104200.405">17388 15875,'25'0,"0"0,25 0,-1 0,1 0,-1 0,1 25</inkml:trace>
  <inkml:trace contextRef="#ctx0" brushRef="#br0" timeOffset="104920.7986">16322 15677,'0'-25,"-25"25,0 0,-24 0,24 0,25-25,-25 25,-25 0,1 0,49-25,-25 25,0 0,0 0,-24 0,74 0,-1 0,26 0,24 50,1-50,24 74,-74-74,-25 50</inkml:trace>
  <inkml:trace contextRef="#ctx0" brushRef="#br0" timeOffset="105408.4141">15875 15825,'25'0,"50"0,-1 0,25 25,75-25,-100 75,1-75,-75 49</inkml:trace>
  <inkml:trace contextRef="#ctx0" brushRef="#br0" timeOffset="163485.8626">14238 12526,'-25'0,"25"-49,0-1,25 50,0 0,25 0,-26 0,-24 25,25 0,-25 0,0 24,0-24,0 0,0 49,0-49,0 25,-25-50,25 24,0 1,50-25,24 0,-24 0,0 0,-1 0,-49-25</inkml:trace>
  <inkml:trace contextRef="#ctx0" brushRef="#br0" timeOffset="171155.5549">769 16619,'0'-25,"0"1,0 48,0 51,0-1,0 1,0-26,0 1,0-25,0-1,0 26,0 0,0-26,25 1,25-25,-25 0,24 0,1 0,-1-25,1 25,-50-49</inkml:trace>
  <inkml:trace contextRef="#ctx0" brushRef="#br0" timeOffset="171377.9909">844 16942,'0'-25,"25"0,24 25,-24-50,25 50,-26 0,1 0</inkml:trace>
  <inkml:trace contextRef="#ctx0" brushRef="#br0" timeOffset="171598.4651">744 16718,'-24'-49,"24"24,0 0,24 25,1-74,25 74,0-25,-1 25,1 0,-25 0,-25 25</inkml:trace>
  <inkml:trace contextRef="#ctx0" brushRef="#br0" timeOffset="172070.6321">1389 16421,'0'-25,"0"0,-24 25,-1 0,-25 75,50-26,0 26,0-1,0 0,0 1,0-1,25 1,-25-51,50 26,-26-50,26 25,-25-25,0 0,24 0,-24 0</inkml:trace>
  <inkml:trace contextRef="#ctx0" brushRef="#br0" timeOffset="172428.3944">1464 16545,'0'0,"0"-25,0 75,0-26,74 26,-24 0,-25-26,24-24,-24 50,0-50,-25 25</inkml:trace>
  <inkml:trace contextRef="#ctx0" brushRef="#br0" timeOffset="172893.8725">1737 16570,'0'-25,"-25"25,-25 0,50 49,-74-24,74 0,-50 25,50-26,-49-24,49 50,-25-25</inkml:trace>
  <inkml:trace contextRef="#ctx0" brushRef="#br0" timeOffset="173254.5321">1761 16321,'75'0,"-50"0,24 25,-24 25,25 0,-50-1,49 26,-49-26,0 1,0-1,0 1,0-25,0 24,0-24,-24 0,-1 49,0-49</inkml:trace>
  <inkml:trace contextRef="#ctx0" brushRef="#br0" timeOffset="174754.3736">2679 16718,'-25'0,"75"0,0 0,24 0,-24 0,24 0,-24 0,-1 0,-24 0,25 0,-75 0</inkml:trace>
  <inkml:trace contextRef="#ctx0" brushRef="#br0" timeOffset="175205.3376">2778 16966,'25'0,"25"0,24 0,1 0,24 0,-25 0,1 0,-1 0,-49 0,0-49,-50 74,-25-1</inkml:trace>
  <inkml:trace contextRef="#ctx0" brushRef="#br0" timeOffset="177630.1812">4044 16222,'0'0,"0"-25,-50 25,25 0,0 25,25 0,0 25,0-1,0-24,0 25,0-25,0-1,0 1,0 25,0-25,0-1,0 26,25 0,-25-1,50 1,-50-1,25 26,-25-1,0 1,49-1,-49-24,0-1,0-24,0 49,0-49,-25-25,-24 0,-1-25,25 1,-24-1</inkml:trace>
  <inkml:trace contextRef="#ctx0" brushRef="#br0" timeOffset="178082.0111">3572 17661,'-49'0,"24"0,74 0,-24 0,0 0,0 0,24 0,-24 0</inkml:trace>
  <inkml:trace contextRef="#ctx0" brushRef="#br0" timeOffset="178620.5949">4366 17611,'-25'0,"-24"25,-1 25,50-25,-50 24,1 1,24-1,0-24,25 25,-74-50,49 0,0-25,25 0,0 0,0-24,0 24,0 0,50 25,-50 25,49-25,1 50,-25-50,0 49,24-49,-24 0,0 0,24-25,-49 1,0-26,25 0,-25 1,0 24,0 0,-25 25</inkml:trace>
  <inkml:trace contextRef="#ctx0" brushRef="#br0" timeOffset="179527.5953">4044 15801,'0'-50,"0"25,0 0,-100 25,51 75,-26-1,1 25,-1-24,51-1,-26-49,25-25,25-50,0 1,0-1,0 1,0 24,50 25,-1 0,1 49,-25-24,24 25,-24-25,25 24,-1-49,-24 25,25-25,-25 0,49-124,-74 50,25-1,-25 1,0 24,0 1,-50 49,-24 99,49-25</inkml:trace>
  <inkml:trace contextRef="#ctx0" brushRef="#br0" timeOffset="180406.0361">4341 16743,'0'-25,"0"1,0-26,25 25,25 25,-26 0,26 0,-25 0,-25 25,49 0,-49 24,0-24,0 0,0 0,0 24,-24-49,24 50,-50-50,50-25,25 25,-25-49,49 49,-49-75,25 75,-25-25,25 1,-25-26,0 25,0 0,0 75,0 0,0-1,0-24,50 49,-26-74,26 0,24 0</inkml:trace>
  <inkml:trace contextRef="#ctx0" brushRef="#br0" timeOffset="180944.7395">5333 16371,'0'-25,"-24"25,24-25,-50 25,25 0,0 50,25 0,-49 24,49 1,0-1,0 0,0-24,0 24,25-24,-25-25,0 0,49 24,-49-24,0 25,0-1,-25-49,25 25,-49-25,24 0</inkml:trace>
  <inkml:trace contextRef="#ctx0" brushRef="#br0" timeOffset="181102.7607">5061 16818,'0'0,"24"-50,51 50,-26-25,1 25,-25 0,24 0</inkml:trace>
  <inkml:trace contextRef="#ctx0" brushRef="#br0" timeOffset="182340.4421">5557 16991,'0'-25,"24"100,26-26,-25-24,-25 50,49-51,1 1,-25 50</inkml:trace>
  <inkml:trace contextRef="#ctx0" brushRef="#br0" timeOffset="182559.4392">5755 17041,'0'0,"0"-25,0-25,0 75,0 0,-74 25,49 24,-25-24,25-1,-24 1</inkml:trace>
  <inkml:trace contextRef="#ctx0" brushRef="#br0" timeOffset="183216.5146">6003 16346,'0'-25,"-25"25,25 75,-25 24,25 25,0-25,0-24,50-26,-25 1,49 0,-24-50,-25 24,24-24</inkml:trace>
  <inkml:trace contextRef="#ctx0" brushRef="#br0" timeOffset="183736.5431">6202 16619,'-25'-49,"50"98,-50-123,25 49,49 25,1 0,-25 25,-25 0,0 24,0-24,0 0,-25 24,-25-24,50-74,50 24,-25 0,-25-25,25 50,-25-24,49 24,-49-25,0 50,-25-1,25 26,0-25,0 0,0 24,75-49,-75 50,49-50,-24 0,0 0</inkml:trace>
  <inkml:trace contextRef="#ctx0" brushRef="#br0" timeOffset="183983.8524">6549 16446,'0'-50,"0"100,25-100,-1 75,1-25,-25 74,75-24,-75-25,24 49,-24-24,0-1,0 1,-49 24,-1-49,1 0,24 24</inkml:trace>
  <inkml:trace contextRef="#ctx0" brushRef="#br0" timeOffset="184957.7492">7169 16321,'0'-24,"25"24,24 0,-49 49,0 1,25 24,-25-24,0 0,0-26,0 26,0 0,0-75,0 0,0 0,-49 25,49-49,-50 49,-25 0,26 0,49 24,-25 26,25 0,0-26,50 26,-1-50,1 0,-25-50,0 50,-25-49,74 49,-74-50,50 50,-50-49,24 49,-24-25,25 25,25 0,-25 0,-25 49,0-24,0 50,0-51,0-48,0-26,0-24,24 49,26-25,-50 25,0 50,0 0,0 25,0-26,25 26,24 0,-24-50,0 0,25 0</inkml:trace>
  <inkml:trace contextRef="#ctx0" brushRef="#br0" timeOffset="185663.4106">8632 16793,'0'-25,"-24"25,-1 0,74 0,1 0,24 0,1 0,-26-50,1 50,-25 0,24 0,-49 25</inkml:trace>
  <inkml:trace contextRef="#ctx0" brushRef="#br0" timeOffset="185826.1386">8707 16917,'99'0,"-198"0,248 0,-100 0,1 0</inkml:trace>
  <inkml:trace contextRef="#ctx0" brushRef="#br0" timeOffset="189942.462">14263 2456,'0'0,"50"0,49-25,0 25,0 0,1 0,48 0,1-50,-50 50,-24 0,-26 0,-24 0,0 0</inkml:trace>
  <inkml:trace contextRef="#ctx0" brushRef="#br0" timeOffset="191759.0783">9724 16073,'0'-24,"-25"24,0 24,25 1,0 50,0 24,0 0,0 50,0 0,0 24,0 1,50-25,-50-75,0 1,25-26,-25-24,0 0,-50-25,0 0,26 0</inkml:trace>
  <inkml:trace contextRef="#ctx0" brushRef="#br0" timeOffset="192216.5718">9798 17810,'25'0,"25"0,-26 0,1 49,-25 1,0-25,0 24,-74-49,49 0,-25 0,1 0,49-24,-25 24,25-75,0 50,25-24,24 49,-24 0,0-50,25 50</inkml:trace>
  <inkml:trace contextRef="#ctx0" brushRef="#br0" timeOffset="193071.8009">9401 15751,'0'0,"0"-25,0 0,0 1,0 48,50 26,-50-25,0 0,0-1,25 26,-25 0,0-1</inkml:trace>
  <inkml:trace contextRef="#ctx0" brushRef="#br0" timeOffset="194370.4343">10071 16594,'0'0,"0"-24,0-1,25 25,0 0,49 0,-49 49,-25-24,0 0,0 25,0-1,0 1,0-25,-25-25,25 49,-50-49,50 50,0-100,0 25,25 1,-25-26,50 25,24-49,-49 24,-25 25,50 25,-50-24,0-26,-25 100,25-26,0 26,0 0,0-26,0 26,50 0,-1-50,1 0,-1 0</inkml:trace>
  <inkml:trace contextRef="#ctx0" brushRef="#br0" timeOffset="197617.7091">18281 14015,'-49'0,"123"0,25 0,75 0,24 0,1 0,74 0,-75 0</inkml:trace>
  <inkml:trace contextRef="#ctx0" brushRef="#br0" timeOffset="199168.4913">10865 16197,'-25'0,"-25"0,26 0,-26 50,50 0,-74-1,74 51,-25 24,25 0,0 0,0 0,49-50,1 0,24-24,-24-25,0-25,-1 49,1-49,-25 0</inkml:trace>
  <inkml:trace contextRef="#ctx0" brushRef="#br0" timeOffset="199800.384">10939 16694,'0'-50,"0"25,0 0,25 25,-25-49,50 49,-50 49,0 26,0-26,0-24,0 0,0 25,0-1,-25-49,50-49,-25-1,49 25,-49-24,25 49,-25-50,50 25,-50 0,-50 25,50 25,0 0,0 25,0-26,0 1,50 25,-50-25,49-25,-24 24,0-24,49 0</inkml:trace>
  <inkml:trace contextRef="#ctx0" brushRef="#br0" timeOffset="200089.9533">11460 16669,'0'0,"25"0,0 0,24-25,-24 25,0 0,25-50,-26 50</inkml:trace>
  <inkml:trace contextRef="#ctx0" brushRef="#br0" timeOffset="200437.5635">11584 16545,'0'0,"0"25,0-1,0 1,0 25,0-25,0-1,0 51,0-50,25-25,25 0</inkml:trace>
  <inkml:trace contextRef="#ctx0" brushRef="#br0" timeOffset="200866.7237">12130 16321,'0'-24,"0"48,0 1,0 25,0 0,0-1,0 1,-25-25</inkml:trace>
  <inkml:trace contextRef="#ctx0" brushRef="#br0" timeOffset="201059.1039">11981 16594,'0'0,"25"0,0 0,24 0,1 0,-1-24,26 24,-50 0</inkml:trace>
  <inkml:trace contextRef="#ctx0" brushRef="#br0" timeOffset="201600.769">12179 16842,'-49'0,"49"-24,0-1,25 0,24 25,1 0,-25 0,-25 25,0 24,0-24,0 25,-25-25,0 24,-49 1,98-50,1 0,25 0,-25 0,24 0,-24-25</inkml:trace>
  <inkml:trace contextRef="#ctx0" brushRef="#br0" timeOffset="201930.1138">12452 16371,'50'0,"0"25,-26 49,26 1,0-1,-26 1,26 24,-50-25,0-24,0 24,-25 1,-49 24,-50 0,0-49,49-1</inkml:trace>
  <inkml:trace contextRef="#ctx0" brushRef="#br0" timeOffset="203174.346">13048 16396,'0'-25,"0"75,0-1,0 1,0 0,0-1,0 1,0-25,0-100,0 26,-50 49,25 0,-24 0,-1 24,50 26,0-25,50-25,-26 0,26 0,0 0,-1 0,1 0,-1 0,-24 0,0 0,-25-25,50-25,-50 1,24 24,1 25,25 0,-50 74,0-49,0 0,0 49,0-24,0-75,0-24,25 24,-25 0,24-25,-24 75,50 25,-25-1,25-49,-50 25,49-25,1 0</inkml:trace>
  <inkml:trace contextRef="#ctx0" brushRef="#br0" timeOffset="203804.8676">14461 16743,'50'-49,"0"49,24 0,-24 0,-25 0,24 0,-24 0,49 0</inkml:trace>
  <inkml:trace contextRef="#ctx0" brushRef="#br0" timeOffset="203992.5799">14511 16892,'0'0,"50"0,24 0,1 0,-26 0,1 0,-25 0,-1 0</inkml:trace>
  <inkml:trace contextRef="#ctx0" brushRef="#br0" timeOffset="206495.6055">15578 16545,'24'0,"1"0,25 0,-25 25,-25-1,0 1,0 0,0 25,0-26,0 1,0 25,0-75,25-25,49 1,-24-26,-50 26,24 24,-24 50,0 49,0-24,0-25,50-25,0 0,-26 0</inkml:trace>
  <inkml:trace contextRef="#ctx0" brushRef="#br0" timeOffset="206842.2277">15999 16247,'0'-25,"50"25,-25 0,-25 75,0-51,0 1,0 25,0 0,25-50,24-25,-24 25,0 0,24 0,1 0</inkml:trace>
  <inkml:trace contextRef="#ctx0" brushRef="#br0" timeOffset="207029.8046">16272 16644,'75'-25,"-26"25,-173 25,323-50,-150 0,1 25,-25 0</inkml:trace>
  <inkml:trace contextRef="#ctx0" brushRef="#br0" timeOffset="207315.2803">16495 16520,'0'0,"0"-25,0-24,0 98,0-24,0 25,0-1,0-24,0 25,50-26,-50 1,25-25</inkml:trace>
  <inkml:trace contextRef="#ctx0" brushRef="#br0" timeOffset="207890.4552">16818 16396,'0'0,"0"-25,25 0,24 25,-24 0,0 0,25 50,-50-25,0 24,0 1,-25-25,25-50,25 25,-25-50,49 50,-49-49,25 49,-25-50,25 50,-25-50,0 26,-50 48,50 1,0 0,0 0,0 25,0-26,25 26,0 0</inkml:trace>
  <inkml:trace contextRef="#ctx0" brushRef="#br0" timeOffset="208168.9088">17364 16421,'0'0,"0"49,0 26,0-26,-75 1,26 0,49-1,-25-24,25 25</inkml:trace>
  <inkml:trace contextRef="#ctx0" brushRef="#br0" timeOffset="208636.5343">17364 16743,'0'0,"0"-25,0 1,24 24,26-50,-25 50,0 0,-25 25,0 24,0-24,0 0,0 25,-50-1,50-24,25-25,0 0,-1-25,26 25,-25 0,0-25</inkml:trace>
  <inkml:trace contextRef="#ctx0" brushRef="#br0" timeOffset="209510.8113">17860 16272,'25'0,"-25"-25,0 75,0-1,49-24,-49 0,0 25,0-26,0 1,0-50,0-24,-25 49,1 0,-1 49,25-24,0 25,0-25,25-25,24 0,1 0,-1 0,1-50,-50 0,25 50,-25-49,25 49,-25 74,0-49,0 0,49-25,-24 0,-25-50,25-24,24 74,-49 25,50-1,-25-24,24 0,-24 50</inkml:trace>
  <inkml:trace contextRef="#ctx0" brushRef="#br0" timeOffset="210045.7811">17438 16173,'0'0,"50"49,-26-24,26 25,-25 49,24-25,-24 1,-25-1,75-24,-75 24,0-49,0 0,0 0,-25 49,-25-74,-24 25,-1-25,-24 49</inkml:trace>
  <inkml:trace contextRef="#ctx0" brushRef="#br0" timeOffset="210705.3995">15528 16297,'0'-25,"-74"74,74 26,-25-1,25 26,0-26,0 0,0-24,25 0,49-26,0-24,-24 50,-25-50</inkml:trace>
  <inkml:trace contextRef="#ctx0" brushRef="#br0" timeOffset="211343.5583">15131 16098,'-25'0,"25"25,0 49,0-24,0 24,0 1,0-1,50 26,-25-26,-25 0,74 1,-74-26,0-24,0 25,-49-1,24-49,0 25,-25-25,26 0,24 25,24-25,26 74</inkml:trace>
  <inkml:trace contextRef="#ctx0" brushRef="#br0" timeOffset="211746.6442">15503 17314,'0'0,"0"-50,25 50,25 0,-26 0,-24 25,0 0,0-1,-49-24,-1 0,25 0,25-24,0-26,25 50,0-25</inkml:trace>
  <inkml:trace contextRef="#ctx0" brushRef="#br0" timeOffset="212250.5363">14834 16123,'0'0,"0"-25,0-24,0 73,0 26,0 0,0 24,0 0,0-24</inkml:trace>
  <inkml:trace contextRef="#ctx0" brushRef="#br0" timeOffset="213208.7905">19026 16644,'-25'0,"50"0,24 0,26 0,-26 0,1 0,-25 0</inkml:trace>
  <inkml:trace contextRef="#ctx0" brushRef="#br0" timeOffset="213370.8739">19026 16818,'248'0</inkml:trace>
  <inkml:trace contextRef="#ctx0" brushRef="#br0" timeOffset="232118.6755">20043 16073,'0'-24,"0"-26,0 75,0 24,0 1,0 0,0-26,0 26,0-25,24 24,-24-24,25-25</inkml:trace>
  <inkml:trace contextRef="#ctx0" brushRef="#br0" timeOffset="232446.6781">19720 16570,'74'-25,"1"25,24-25,50 25,-25-50,25 50,-50-49,-25 49,1 0,-26 0</inkml:trace>
  <inkml:trace contextRef="#ctx0" brushRef="#br0" timeOffset="233128.3613">20216 16669,'25'0,"0"0,24 0,-24 0,0 0,0 0,24 0,-73 74,24-24,-50-25,-24 24,123-49,1 0,-25 50,24-25,-49 24,0 1,-25-50,1 25,-1-25,-25 49,25-49,1 0,24-25</inkml:trace>
  <inkml:trace contextRef="#ctx0" brushRef="#br0" timeOffset="233526.9813">20886 16396,'25'0,"24"0,75-25,-74 25,0-50,-26 50,26 0</inkml:trace>
  <inkml:trace contextRef="#ctx0" brushRef="#br0" timeOffset="233834.1914">20985 16222,'-25'0,"25"50,0-1,50-24,-50 0,0 25,25-1,-25-24,25-25</inkml:trace>
  <inkml:trace contextRef="#ctx0" brushRef="#br0" timeOffset="234254.3519">21481 15801,'0'-25,"25"74,-25 1,25 0,-25 24,49-24,-49-1,0-24,25-25,-25 50,50-26</inkml:trace>
  <inkml:trace contextRef="#ctx0" brushRef="#br0" timeOffset="234449.8302">21580 16247,'174'-25,"-348"50,422-50,-198 25,24 0</inkml:trace>
  <inkml:trace contextRef="#ctx0" brushRef="#br0" timeOffset="235042.4523">21977 16570,'-49'0,"-1"0,25 0,0 49,-24-49,49 25,-50-25,25 0,25-50,75 26,-75-1,74-25,-74 25,50 25,-50-49,25 49,-25-50,0 75,0 0,0 49,0 25,49-24,-49-1,0 1,0-26,25 1,-25-25,50-1</inkml:trace>
  <inkml:trace contextRef="#ctx0" brushRef="#br0" timeOffset="237636.6173">22077 15999,'0'0,"49"0,1-25,24 25,-24 0,-1 0</inkml:trace>
  <inkml:trace contextRef="#ctx0" brushRef="#br0" timeOffset="237795.8214">22201 16197,'49'-24,"-98"48,123-98,-24 74,-1 0,26-25</inkml:trace>
  <inkml:trace contextRef="#ctx0" brushRef="#br0" timeOffset="238612.5712">22647 15205,'-25'0,"25"-49,50 49,-25 0,-1 0,1 0,25-25,-25 25,-25 25,49 49,-49-24,0 24,0 1,0-26,0-24,25 25,-25-26,0 1,25-25,-25-25,0 1,0-26,0 25,-25 25,-25 0,1 0,-1 25,75-25,25-25,24 25,-24 0,-26-25,26 25</inkml:trace>
  <inkml:trace contextRef="#ctx0" brushRef="#br0" timeOffset="238836.3773">22622 15875,'422'-99,"-844"198,894-223,-398 124,-49 0</inkml:trace>
  <inkml:trace contextRef="#ctx0" brushRef="#br0" timeOffset="239113.9611">22895 15974,'0'-25,"0"50,0-25,0 25,0 25,50-1,-50 26,0-26,0-24,0 0,0 24,24-24</inkml:trace>
  <inkml:trace contextRef="#ctx0" brushRef="#br0" timeOffset="239595.0433">23094 16148,'0'0,"0"-25,0-25,0 26,49 24,-49-25,25 25,0 0,0 0,24 49,-49 1,0 0,-25-1,-24 1,49-1,-50 1,50-25,25-25,25 0,49-25,-25 25,50-50,-49 50,-1 0,0-49,-24 49,-25 0</inkml:trace>
  <inkml:trace contextRef="#ctx0" brushRef="#br0" timeOffset="242163.2377">12651 5209,'74'0,"1"0,49-25,24 25,26 0,-50 0,-74 0,-26 0</inkml:trace>
  <inkml:trace contextRef="#ctx0" brushRef="#br0" timeOffset="242356.9745">12899 5432,'0'-25,"0"50,49-50,1 25,49 0,50-49,-50 49,-24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49:5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4589 16842,'0'-24,"0"-1,0-25,0 75,0 0,0 24,0 1,25 0,-25 24,0-24,0-26,0 26,25-50,-25 25,25-25,-25 49,24-49,51 0,-50 0,24-49,1 49,-1 0,-24-25</inkml:trace>
  <inkml:trace contextRef="#ctx0" brushRef="#br0" timeOffset="214.7224">4688 17016,'0'0,"25"0,-25-50,50 50,-1 0,1 0</inkml:trace>
  <inkml:trace contextRef="#ctx0" brushRef="#br0" timeOffset="418.2754">4564 16842,'0'0,"0"-24,0-1,25 25,-25-50,75 50,-51-49,26 49,24 0,-24 0</inkml:trace>
  <inkml:trace contextRef="#ctx0" brushRef="#br0" timeOffset="927.9495">5383 16371,'-25'0,"-24"25,49 49,0 75,0 25,0-1,0 1,0-75,74-24,-49-1,24-49,26-25,-26 49,26-49,-1 0,1-24,-51 24</inkml:trace>
  <inkml:trace contextRef="#ctx0" brushRef="#br0" timeOffset="1468.3739">5507 16793,'0'0,"0"-75,0 51,74 24,-49 0,50 0,-75 24,49 26,-49 0,50-1,-50 1,0-1,0 1,-50-50,50 50,-25-50,25-25,0 0,25-25,-25 1,50-1,-50 1,49 24,-49-25,25 50,-25-49,0 98,0-24,0 25,0-26,0 1,50-25,-50 50,74-50,-49 49,0-49,24 0</inkml:trace>
  <inkml:trace contextRef="#ctx0" brushRef="#br0" timeOffset="1652.9706">6152 16793,'50'0,"-26"-50,26 50,24 0,-49 0,0 0</inkml:trace>
  <inkml:trace contextRef="#ctx0" brushRef="#br0" timeOffset="1918.3925">6251 16644,'50'25,"-50"24,49 26,-49-1,50-24,-50-25,50 24,-1-24,-24-25</inkml:trace>
  <inkml:trace contextRef="#ctx0" brushRef="#br0" timeOffset="2339.1439">6698 16619,'0'0,"0"-49,0 73,24 26,-24-25,50 24,-25-24,24-25,-49-25,0-24,0-1,50 50,-50-25,25 25,24 0,-49 50,50-25,-50 24,25 1,-25 24,0-24,0 0,0-26,0 1,0 25</inkml:trace>
  <inkml:trace contextRef="#ctx0" brushRef="#br0" timeOffset="2651.3505">7119 16421,'0'0,"50"0,0 25,-1 24,1-24,24 49,-24-24,-1 0,26 49,-26-25,-49 25,25 25,-25-24,0-26,-99 50,-25 25,-124-25</inkml:trace>
  <inkml:trace contextRef="#ctx0" brushRef="#br0" timeOffset="3751.3017">8905 16966,'0'25,"50"-25,24-49,25 49,50-75,-74 75,-26 0</inkml:trace>
  <inkml:trace contextRef="#ctx0" brushRef="#br0" timeOffset="3922.3128">9054 17115,'50'0,"24"-74,50 49,0 25,25-50,-99 50</inkml:trace>
  <inkml:trace contextRef="#ctx0" brushRef="#br0" timeOffset="4572.2909">10989 15875,'0'0,"-50"0,50 25,0 24,0 51,0 98,0 75,25-75,49 50,-24-49,0-26,-50-73,49-1,-49-25,0-49,0 0,-25 49,1-74,-26 25,25-25,0 0</inkml:trace>
  <inkml:trace contextRef="#ctx0" brushRef="#br0" timeOffset="4954.7886">11262 18107,'0'-24,"49"24,1 0,0 49,-50-24,49 0,-49 24,0-24,-25 0,1 25,-26-26,0-24,1 0,24 0,0 0,25-49,-50-26,50 26,0-26,25 26,25 24,24 25,-24-50,-25 50,0 0</inkml:trace>
  <inkml:trace contextRef="#ctx0" brushRef="#br0" timeOffset="5427.5606">10790 15478,'0'-25,"-49"25,49-24,0 48,25 1,24 50,1-1,-25-24</inkml:trace>
  <inkml:trace contextRef="#ctx0" brushRef="#br0" timeOffset="5972.9691">11609 15776,'0'0,"0"-25,-25 75,25-1,0 50,0 50,25 25,25 24,24-24,0-25,-49-25,25-25,-1 0,-49-49,50-1,-50-24,0 25,0-1,0-24,0 25,0-25</inkml:trace>
  <inkml:trace contextRef="#ctx0" brushRef="#br0" timeOffset="6358.0732">12055 17661,'25'0,"25"0,-25 0,-1 50,-24 24,50-49,-50 24,0 1,-25-25,-49-25,49 0,0 0,-24-75,49 26,0-26,24-24,-24 74,50 1,-25 24,-25-50,49 50</inkml:trace>
  <inkml:trace contextRef="#ctx0" brushRef="#br0" timeOffset="6838.3072">11361 15453,'0'0,"0"-24,0-26,-25 50,25 25,50 24,-50-24,74 50,-74-51</inkml:trace>
  <inkml:trace contextRef="#ctx0" brushRef="#br0" timeOffset="7530.0281">12427 15925,'0'0,"-24"0,-1 0,-25 0,50 74,-49 75,49-25,0 50,24-26,51-48,-1-26,1-24,-1-1,1-49,-26 0,1 0</inkml:trace>
  <inkml:trace contextRef="#ctx0" brushRef="#br0" timeOffset="8033.9306">12676 16421,'0'0,"0"-50,0 25,24 25,1 0,0-25,25 25,-26 0,26 0,-50 25,50 25,-50 0,0-1,0 26,-50-26,50-24,-50 25,50-75,0-25,0 1,25-1,-25 0,75 1,-75 24,24-25,-24 25,0 1,0 48,0 51,0-50,0 0,0-1,25 51,25-75,-25 25,-1-25,26 0,-25 0</inkml:trace>
  <inkml:trace contextRef="#ctx0" brushRef="#br0" timeOffset="8227.0767">13221 16346,'-25'0,"75"-25,0 25,-1-49,1 49,-1 0,1 0</inkml:trace>
  <inkml:trace contextRef="#ctx0" brushRef="#br0" timeOffset="8470.9987">13345 16222,'0'0,"0"25,50 25,-50-1,49 1,-49 0,50-26,-50 1,25-25,-25 50,50-50</inkml:trace>
  <inkml:trace contextRef="#ctx0" brushRef="#br0" timeOffset="9008.587">13717 16049,'0'0,"0"-25,50 50,-50-1,50 26,-50-25,74-25,-74 49,50-49,-26 0,-24-24,0-1,0 0,0-25,0 26,0-1,0 0,25 50,-25 0,50 24,-1 50,-49 1,50-26,-50 1,50-26,-50 1,0-25,-25-1,0-24,-25 0,1-24,49-26,0 25,0 0,0-24,0 24,25 25,49-25,-49 25,0 0</inkml:trace>
  <inkml:trace contextRef="#ctx0" brushRef="#br0" timeOffset="9231.9497">14189 15776,'0'-25,"49"50,26 49,24 50,-50-25,26 50,-1 0,-74 0,50-50,-50-24,-99 49,-125 49</inkml:trace>
  <inkml:trace contextRef="#ctx0" brushRef="#br0" timeOffset="10020.0654">15131 15875,'0'-50,"25"50,-25-24,50-26,-50 0,0-24,0 49,0 0,-50 25,50 25,-25 0,25 49,0 26,25 24,0 0,24 0,26 24,-1 1,-24-25,-50-74,49 0,-49-26,0 26,0 0,-24-50,-51 49,26-49</inkml:trace>
  <inkml:trace contextRef="#ctx0" brushRef="#br0" timeOffset="10177.6534">15131 16396,'0'0,"0"-50,0 1,50 49,-25-75,24 75,50-49,-24 49,-1-50,-24 50,-1-25</inkml:trace>
  <inkml:trace contextRef="#ctx0" brushRef="#br0" timeOffset="10417.3434">15751 15751,'0'0,"0"-25,-49 25,24 0,25 75,0-1,0 25,0 0,25-24,-25-1,74 1,-24-26,-25-24,-1 25</inkml:trace>
  <inkml:trace contextRef="#ctx0" brushRef="#br0" timeOffset="10883.0862">15826 15900,'0'0,"0"-75,0 51,49 24,26 0,-50 0,-25 49,49-24,-49 0,0 24,0-24,-25 25,1-50,24-25,0-25,0 26,49-1,-49-25,25 50,-25-49,0 98,0-24,0 49,0-49,25 0,-25 0,74 24,-49-49,0 25,49-25</inkml:trace>
  <inkml:trace contextRef="#ctx0" brushRef="#br0" timeOffset="11039.1945">16396 15900,'0'0,"0"-25,25 25,-25 25,0 24,0 1,0 0,0-26</inkml:trace>
  <inkml:trace contextRef="#ctx0" brushRef="#br0" timeOffset="11468.2149">16545 15602,'0'0,"0"-25,0 75,0 0,74-26,-74 1,50 25,0-25,-25-25,-25-25,49 25,-49-75,0 1,25 49,0-24,24 49,-24 0,25 49,-50-24,25 0,-25 24,0-24,0 0,0 25,0-26,0 1,0 25,0-25,-50-25</inkml:trace>
  <inkml:trace contextRef="#ctx0" brushRef="#br0" timeOffset="11701.6435">16917 15280,'0'0,"25"-50,0 50,24 0,26 50,-26-1,26 26,-50 24,-25-25,49 1,-49-1,0 1,0-1,-74 25,-75 50</inkml:trace>
  <inkml:trace contextRef="#ctx0" brushRef="#br0" timeOffset="12852.8888">18306 15205,'0'0,"0"-49,0-1,-25 25,25 75,0 24,50 1,0 24,-1-49,-24-1,25 1,-26-25,-48-50,-26 25,-24-75,24 51,0-1,26 25,-26 0,25 0,0 0,-24 25,49 24,0 26,0-26,0-24,49 25,1-50,0 0,-1 0,-24-25,25-25,-50 1,49-1,-49-24,0 24,50 0,-50 1,25-1,-25 0,49 50,1-24,-25 24,-1 0,26 0,-25 0,0 0,24 49,-24-24,-25 0,50 24,-50-24,0 0,0-75,25 26,-25-26,24 25,-24 0,50 25,-25 0,-25 25,49 25,-49-25,25-25,-25 24,50-24,-25 0</inkml:trace>
  <inkml:trace contextRef="#ctx0" brushRef="#br0" timeOffset="13628.966">19348 14734,'0'0,"0"-25,0 0,50 75,-1 24,1-24,-25 0,24 24,-49-24,50-26,-50 26,0-25,0-50,-50 0,25 25,-24-49,24 49,0 0,-24 0,-1 74,50-24,0-26,25 26,0-50,24 50,1-50,-1 0,1 0,0-25,-26 25,-24-75,50 26,-50-1,0 25,0-24,25-26,-25 51,0-1,25 25,24 0,-24 0,-25 25,50 24,-1-49,-24 50,25-50,-1 0,-49-25,0-25,0 26,0-51,25 75,-25 50,0-1,0 1,0 24,0 1,0-1,0 25,-49-24,-1 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1:0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12824 322,'0'0,"0"-24,0-1,0 99,0 25,0 26,25-1,-25-50,0-24,0-26,25 26,-25-25,0-50,0-25,0 26,-50-1,1-25,24 50,-25 0,1 0,49 25,-50-25,50 50,0-26,0 1,25-25,25 0,-1 0,1 0,24 0,1 0,-26 0,26-74,-51 74,1-50,-25 25,75-24,-75-1,0 1,0 24,0-25,0 25,-50 100,50-50,-50 24,50 1,0-1,0 1,0-25,0 0,50-25,-25 0,24 0,-24 0,0 0,49 0,-49-50,-25 0,0 26,0-1,0 50,25 24,-25-24,0 0,74-75,-74 25,50 1,-25 24,-25 49,0-24,0 0,0 0,0 24,50-24</inkml:trace>
  <inkml:trace contextRef="#ctx0" brushRef="#br0" timeOffset="608.0723">13891 546,'-50'0,"26"0,24 25,-25-1,25 26,0 0,0-26,0 1,25-25,24 50,-49-25,0-1,0 26,-25-50,25-25,0 0,0 1,0-26,25 25,25-49,-1 74,1-50,0 50,-26 0,-24 25,50-25,-50 74,0-24,0 0,0-26,0 1,-50-25</inkml:trace>
  <inkml:trace contextRef="#ctx0" brushRef="#br0" timeOffset="780.1398">14089 422,'0'0,"-24"0,73 0,-24 0</inkml:trace>
  <inkml:trace contextRef="#ctx0" brushRef="#br0" timeOffset="1470.8475">14313 174,'0'0,"0"-25,24 0,26 50,-50 24,0 26,0-1,0 25,0 1,0-26,50 1,-50-51,24 26,51-100,-75 1,25-1,-25 1,49-1,-49 0,25 75,-25 25,0-25,50-1,-50 51,25-75,-1 0,1 0,-25-25,50 0,-50 0,25-24,-25 24,49 25,-49 25,0 49,0-24,0-1,0 1,0-25,0 24,0 1,0-25,0 0,-25 24,1-49,-1 0,-25 25,1-25</inkml:trace>
  <inkml:trace contextRef="#ctx0" brushRef="#br0" timeOffset="1628.4267">14412 595,'0'-24,"74"-26,1 50,-1 0,1 0,-51 0</inkml:trace>
  <inkml:trace contextRef="#ctx0" brushRef="#br0" timeOffset="2265.7643">15677 347,'0'0,"0"-49,0-26,0 26,0-1,-25 50,-25 0,1 0,24 0,25 74,-50 1,50 24,0 25,0 25,0-25,0 25,50-25,0-50,-50-24,49-25,-49 24,0 1,0-25,-25-25,1 0,-26 0</inkml:trace>
  <inkml:trace contextRef="#ctx0" brushRef="#br0" timeOffset="2753.4629">15404 794,'0'-50,"50"50,-50-25,24 25,1-49,50 24,-51 25,1 0,-25-25,50 25,-25 0,24 0,1 0,24 75,-74-26,50-24,-50 25,0-75,0-25,0 25,0-24,25-1,49 50,-49 0,0 0,-25 50,49-1,-49-24,0 25,0-25,0 24,0-24,0 25,-24-1</inkml:trace>
  <inkml:trace contextRef="#ctx0" brushRef="#br0" timeOffset="2925.0029">15900 992,'75'0,"-1"0,0-25,1 25,-26 0,-24 0</inkml:trace>
  <inkml:trace contextRef="#ctx0" brushRef="#br0" timeOffset="3298.8707">16421 719,'0'-49,"0"74,0-1,0-73</inkml:trace>
  <inkml:trace contextRef="#ctx0" brushRef="#br0" timeOffset="3763.6687">16744 496,'0'-74,"0"49,-25 50,-25 24,50 1,0 0,0-26,0 26,50-50,-50 25,25-25,-1 25,-24 24,0 1,0-25,-49-25,49 24,-25-24</inkml:trace>
  <inkml:trace contextRef="#ctx0" brushRef="#br0" timeOffset="3939.6963">16992 719,'0'25</inkml:trace>
  <inkml:trace contextRef="#ctx0" brushRef="#br0" timeOffset="5587.7654">13072 1414,'-24'0,"-1"0,0 0,-25 0,26 0,24 25,49-25,1 0,-1 0,1 0,24-50,26 50,48-74,1 74,0-75,-25 75,50-74,-1 74,1-99,74 49,-25 0,1 1,-1-1,-25-24,26 24,-26 1,0-1,26 0,-26 50,1-74,-1 24,0 50,-24-74,-25 74,-50-50,-25 50,-49 0,-25-25</inkml:trace>
  <inkml:trace contextRef="#ctx0" brushRef="#br0" timeOffset="19349.4179">16694 2828,'0'0,"-25"0,0 0,-24 0,98 0,26 0,49-50,49 50,1-49,-25 49,0-50,-50 50,0-50,-74 50,0 0,-25-25,-25 25,-25 25</inkml:trace>
  <inkml:trace contextRef="#ctx0" brushRef="#br0" timeOffset="20565.8246">16495 5358,'0'-25,"-24"25,-1 0,-25 0,100-50,24 50,75-49,25-1,24 50,1-99,24 49,-74 50,0-49,-100 49,-24 0,-50 0</inkml:trace>
  <inkml:trace contextRef="#ctx0" brushRef="#br0" timeOffset="23661.6738">12031 6102,'-25'0,"99"0,-24-25,49 25,25-74,-25 74,-24-50,-26 50,1 0,-25 0,-25-25</inkml:trace>
  <inkml:trace contextRef="#ctx0" brushRef="#br0" timeOffset="32490.2161">4763 11385,'-25'0,"-25"0,26 0,-1 0,0 0,-25 0,75 0,50 0,-26 0,1 0,-50-24,25 24,-1 0,26 0,-25 0,0 0,24 0,-24 0,-25-25,25 25,0 0,24 0,26 0,-50 0,24 0,1-50,-1 50,26 0,-50 0,24 0,-24 0,25 0,-50-25,24 25,26 0,-25 0,24 0,26 0,-26 0,-24 0,25 0,-1 0,-24 0,25 0,-1 0,1 0,0 0,-1 0,1 0,24 0,-49 0,0 0,0 0,24 0,-24 0,25 0,-1 0,1 0,-25 0,0 0,-1 0,26-49,-25 49,0 0,24 0,-24 0,0 0</inkml:trace>
  <inkml:trace contextRef="#ctx0" brushRef="#br0" timeOffset="34491.2962">8484 11237,'0'-25,"-25"25,0 0,-25 0,26 0,-1 0,0 0,75 0,24-25,75 25,-50 0,50-50,-50 50,25 0,0 0,0-25,-49 25,-26 0,-24 0,25 0,-75 0,0 0</inkml:trace>
  <inkml:trace contextRef="#ctx0" brushRef="#br0" timeOffset="35407.9681">8434 11485,'0'0,"-25"0,50 0,0 0,49 0,-24 0,-1 0,1 0,24 0,26-75,-1 75,25 0,-25-74,0 74,1 0,-1-25,-50 25,-24 0,0 0</inkml:trace>
  <inkml:trace contextRef="#ctx0" brushRef="#br0" timeOffset="44873.0213">14337 11311,'-24'0,"-1"0,-25 0,25 0,1 0,48 0,51-25,-1 25,25 0,26-25,-26 25,0 0,0 0,-24 0,-26 0,-24 0,25 0,-75 0</inkml:trace>
  <inkml:trace contextRef="#ctx0" brushRef="#br0" timeOffset="46373.0521">16123 11237,'50'0,"-75"0,75 0,-1 0,26 0,-1 0,1 0,-26 0,1 0,-25 0,24 0,-98 0,24 24,-25-24,1 0,-26 0</inkml:trace>
  <inkml:trace contextRef="#ctx0" brushRef="#br0" timeOffset="47272.8318">12427 11485,'25'0,"50"0,-1-50,25 50,25-25,-24 25,-1-49,0 49,-25 0,26-50,-51 50,-24 0,-50 0,0 0</inkml:trace>
  <inkml:trace contextRef="#ctx0" brushRef="#br0" timeOffset="48335.8666">10989 11137,'0'-49,"0"24,0 0,0-25,0 1</inkml:trace>
  <inkml:trace contextRef="#ctx0" brushRef="#br0" timeOffset="49020.1861">11187 10344,'-25'0,"25"-25,0 50,0-1,25-24,-25 25</inkml:trace>
  <inkml:trace contextRef="#ctx0" brushRef="#br0" timeOffset="51488.0919">8310 12998,'0'0,"-50"0,26 0,24-25,-25 25,0 0,-25 0,75 0,25 0,24-50,25 50,75-49,0 49,-1 0,-49-25,-25 25,-24 0,-1 0,-49 0,-50 0,-24 0,24 0</inkml:trace>
  <inkml:trace contextRef="#ctx0" brushRef="#br0" timeOffset="52080.7043">8508 13221,'0'0,"-49"0,49 25,-25-25,0 0,50 0,49 0,1 0,49 0,0 0,0-50,-25 50,-49 0,-26 0,-24-25,-24 25,-26 0,25 0,-24 0,24 0,-25 0,25 0</inkml:trace>
  <inkml:trace contextRef="#ctx0" brushRef="#br0" timeOffset="53266.1988">4812 13097,'0'-25,"75"25,-26 0,1-50,25 50,-1-24,25 24,25-50,-25 50,1 0,48-50,-48 50,-1 0,25 0,0-49,-25 49,-49 0,-1 0,-49-25,50 25,-75 0,0 0</inkml:trace>
  <inkml:trace contextRef="#ctx0" brushRef="#br0" timeOffset="55153.6747">5110 13345,'-25'0,"1"0,-26 0,25 50,0-50,-24 0,73 0,51 0,24-50,25 0,75-24,-1-1,-24 26,-50 49,0 0,-50-25,-24 25,-25 0</inkml:trace>
  <inkml:trace contextRef="#ctx0" brushRef="#br0" timeOffset="60322.4683">12328 13022,'25'0,"25"0,-1 0,26-49,24 49,50-50,-25 50,49 0,1-49,-50 49,-50 0,1 0,-50 0</inkml:trace>
  <inkml:trace contextRef="#ctx0" brushRef="#br0" timeOffset="62698.8311">4019 5779,'-25'0,"0"0,50 0,49 0,26-99,48 50,26-26,24 1,26-1,-51 1,-73 24,-26 50,-74-24,-25 24,-24 0,24 74,-25-24,25-26</inkml:trace>
  <inkml:trace contextRef="#ctx0" brushRef="#br0" timeOffset="63351.6832">4341 5953,'-25'0,"50"0,25 0,49-49,0 24,0 25,25-100,0 51,-24-1,-26 1,1 49,-51-50,1 50,-25-25,50 25,-75 0</inkml:trace>
  <inkml:trace contextRef="#ctx0" brushRef="#br0" timeOffset="67822.7294">14263 12898,'-50'0,"26"0,-1 0,50 0,-1 0,26 0,0 0,-1 0,1-49,-1 49,51 0,-1 0,75 0,-26-50,-24 50,25 0,-74 0,-26 0,-24 0,-25-25</inkml:trace>
  <inkml:trace contextRef="#ctx0" brushRef="#br0" timeOffset="68466.671">14437 13122,'-50'0,"25"0,75 0,-25 0,49 0,50-25,-25 25,1 0,48-50,-24 50,-49 0,-26 0,-24 0,25 0</inkml:trace>
  <inkml:trace contextRef="#ctx0" brushRef="#br0" timeOffset="70717.3348">13097 12725,'75'0</inkml:trace>
  <inkml:trace contextRef="#ctx0" brushRef="#br0" timeOffset="71444.3821">16396 12750,'-25'0,"1"0,-26 0,25 0,50 0,49 0,26-25,-1 25,50-50,-50 50,-25 0,-24 0,-100 0,1 0,-1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3:40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3448 15577,'-49'0,"49"-24,-25 24,74 0,26 0,-50-50,-1 50,26 0,-25 0,0 0,-1 0,26 0,-25-25,24 25,26 0,24 0,50 0,49 0,26 0,-1 0,50 0,0 25,-25-25,49 0,1 0,-25 0,-50 0,-25-25,-24 25,-25-49,-75 49,1 0,-50 0,-1 0,26 0,-25 0,-75 0</inkml:trace>
  <inkml:trace contextRef="#ctx0" brushRef="#br0" timeOffset="2428.6782">11038 15304,'0'-24,"-24"24,24-25,-25 25,74 0,1 0,24 0,50 0,25 0,99 0,0 0,25-25,-25 25,0 0,0 0,-99 0,0 0,-50 0,-24-50,-51 50,26 0</inkml:trace>
  <inkml:trace contextRef="#ctx0" brushRef="#br0" timeOffset="3621.5916">15255 15156,'0'0,"-25"0,50 0,0 0,49 0,26 0,24 0,99-25,0 25,50 0,49 0,1 0,49 0,-25 0,25 0,-49 0,-26 0,-48 0,-51 0,50 0,-99 0,-25 0,-50 0,-49 0,-75 25,1-25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47:48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7020 13469,'0'-50,"-25"50,0 0,-24 0,24 25,0-25,25 25,-49-25,49 50,-25-50,25 49,-25 1,25-25,0 24,-50 1,50 24,0 1,-24-26,24 1,0-1,0 26,0-1,0 1,0-1,0-24,49-1,-24 1,0-50,24 25,1-25,-25 0,0 0,24 0</inkml:trace>
  <inkml:trace contextRef="#ctx0" brushRef="#br0" timeOffset="1735.0269">7343 13692,'0'0,"0"-25,24 25,-24-24,-24 24,-1 49,0 1,-25-1,26 1,24 24,-75-49,75 0,0 25,-25-50,25 24,50-24,0-24,-1 24,1 0,-1-25,-24 25</inkml:trace>
  <inkml:trace contextRef="#ctx0" brushRef="#br0" timeOffset="2161.8952">7442 13891,'0'-25,"0"0,0-25,0 75,0 0,0 25,0-1,0 1,0-1,0-24,-50 0,50 25,0-1,-25-24,25 25,0-26</inkml:trace>
  <inkml:trace contextRef="#ctx0" brushRef="#br0" timeOffset="2483.955">7640 14089,'0'0,"50"0,-25 0,-25 25,0 24,0 1,-25 0,0-50,0 49,-24-49,24 50,0-50</inkml:trace>
  <inkml:trace contextRef="#ctx0" brushRef="#br0" timeOffset="3114.072">8087 13742,'0'0,"0"-25,0-25,0 26,0 73,0 26,0 49,0-25,0-25,0-24,0-25,0 24,0-24,0 0</inkml:trace>
  <inkml:trace contextRef="#ctx0" brushRef="#br0" timeOffset="3640.4807">8285 13742,'0'-50,"25"50,-25 50,0 24,0-24,0 24,0 25,0-24,0-50,25-1,-25-48,0-26,0 0,0 26,0-26,0 25,-50-24,1 49,-26 0,25 0,26 0,24 24,0 1</inkml:trace>
  <inkml:trace contextRef="#ctx0" brushRef="#br0" timeOffset="4007.4393">8533 13568,'0'0,"25"0,25 25,-26-25,1 50,25-1,-25 26,-25-26,74 26,-74-26,0 1,0-1,0-24,-50 50,-24-26,0 1,-1 24,-24-49</inkml:trace>
  <inkml:trace contextRef="#ctx0" brushRef="#br0" timeOffset="5072.5613">9749 14139,'0'0,"0"-25,-50 25,50-50,-25 50,75 0,24 0,25 0,75 0,0 0,-75 0,0 0,-49 0,-1 0</inkml:trace>
  <inkml:trace contextRef="#ctx0" brushRef="#br0" timeOffset="5327.2374">10443 13940,'0'-25,"-25"25,25-24,-24 24,48 0,-24 74,75 0,-75-24,74 0,-74-1,0-24,0 0,0 24,-49 1,-75 49</inkml:trace>
  <inkml:trace contextRef="#ctx0" brushRef="#br0" timeOffset="6365.9063">11783 13494,'-25'0,"50"0,24 25,-24-1,49 26,-24-50,0 50,-1-50,1 49,-25-49,-1 0,-24 25</inkml:trace>
  <inkml:trace contextRef="#ctx0" brushRef="#br0" timeOffset="6724.504">12155 13419,'0'-24,"-25"48,-25 1,1 25,24 24,-25-24,25-25,-24 24,49-24,-50-25,50 25,0 24</inkml:trace>
  <inkml:trace contextRef="#ctx0" brushRef="#br0" timeOffset="7114.5036">12800 13543,'24'0,"-24"75,0-26,-24 1,-1-50,-25 25,25-25</inkml:trace>
  <inkml:trace contextRef="#ctx0" brushRef="#br0" timeOffset="7903.2014">13097 13395,'0'0,"0"-25,25 25,-25 25,25-1,24 26,1 0,-25-50,24 0,-24 0,0-50,-25 0,50 26,-50-26,49 0,1 1,-50 74,-25 24,0-24,-24 0,-1 24,0-49,1 50,-1-50,50 50,25-1,-25-24,0 0,0 24,0 1,0-25,25-25,-25 49,0-24</inkml:trace>
  <inkml:trace contextRef="#ctx0" brushRef="#br0" timeOffset="51342.7146">12055 14412,'25'0,"-25"-25,25 25,-25-25,0 50,-50 24,50-24,-49 0,49 25,0-26,0 1,25-25,24 0,1 0,-1 0,-24 0,25 0,-50-25,0-24,-25 49,25 25,0 24,-25 1,25-1,0 1,0 0,0-26,0 1</inkml:trace>
  <inkml:trace contextRef="#ctx0" brushRef="#br0" timeOffset="51560.3564">12527 14585,'0'25,"0"25,0-1,0-24,0 0,0 24</inkml:trace>
  <inkml:trace contextRef="#ctx0" brushRef="#br0" timeOffset="52309.9403">13196 14387,'0'0,"-49"0,-1 0,25 0,1 0,24 49,-50-49,50 75,-50-50,50 24,0-24,0 0,0 0,0 24,25-24,50-25,-51 0,1 0,0 0,25 0,-1 0,-49-25,50 25,-50-49,25 49,-25-25,0 0,0-25,0 26,0-1,-25 25,25-50,-50 50,25 0,25-25,-24 25</inkml:trace>
  <inkml:trace contextRef="#ctx0" brushRef="#br0" timeOffset="55559.5896">7119 15503,'50'0,"0"0,-50-25,49 25,-24 0,-75 0,1 0,24 0,0 0,50 0,-75 25,1-25,49 74,-75-24,50 24,25 1,-49-1,49 1,0-51,0 1,49-25,-24 75,0-75,25 0,-26 0,1-25,-25 0,75-25,-75 26,0-1,0 0,-25 25,-25 0,25 0,1 0,-26 0,50 25,74-25</inkml:trace>
  <inkml:trace contextRef="#ctx0" brushRef="#br0" timeOffset="55760.5571">7739 15825,'0'25,"0"0,-49 49,49-24,-25-25</inkml:trace>
  <inkml:trace contextRef="#ctx0" brushRef="#br0" timeOffset="56309.8763">8111 15677,'0'-50,"0"100,0 24,0-24,0 24,0-49,0 0,0-50,0-50,0 1,0 24,0 26,-49-26,49 25,-50 25,25 0,-49 0,24 0,26 0,-1 0,99 0,1 0,-1 0,0 0,-24 0,-25 0</inkml:trace>
  <inkml:trace contextRef="#ctx0" brushRef="#br0" timeOffset="56631.5783">8360 15503,'24'0,"-24"50,100 49,-100 0,49-25,-49 1,0-1,0 1,-25-26,-24 1,-1-1,-24 26</inkml:trace>
  <inkml:trace contextRef="#ctx0" brushRef="#br0" timeOffset="57329.3438">7293 15255,'0'0,"0"-25,-25 25,-24 0,24 0,0 0,0 0,-49 0,24 0,50 25,-50-25,50 49,-74-24,49 25,-24 0,24-1,-25 26,1 49,-1-25,50 0,0 25,0-25,0-24,74-26,-24 26,49-51,50 26,25-50,-1 50,-73-50</inkml:trace>
  <inkml:trace contextRef="#ctx0" brushRef="#br0" timeOffset="58153.5873">9600 16073,'0'0,"-25"0,0 0,0 0,-24 0,24 0,75 0,24 0,50 0,25 0,24 0,-73 0,-26 0,-24 0,-50-24,-25 24</inkml:trace>
  <inkml:trace contextRef="#ctx0" brushRef="#br0" timeOffset="58417.6495">10145 15974,'0'0,"0"-25,75 25,-50 75,-25-26,0 1,0-25,-100 49,-73 25</inkml:trace>
  <inkml:trace contextRef="#ctx0" brushRef="#br0" timeOffset="82053.884">12080 15801,'0'-25,"25"25,-25-25,-50 25,1 0,49 50,-75-1,75 26,-49-1,49 0,0 1,0-26,0 26,0-50,0 24,49-49,-24 0,25 0,-1 0,1-25,0-24,-50 24,0 0,0-24,-50 49,0-50,1 50,-26 0,51 0,-1 25,25 24</inkml:trace>
  <inkml:trace contextRef="#ctx0" brushRef="#br0" timeOffset="82384.5251">12328 16272,'25'25,"-25"24,0-24,0 25,-50-50</inkml:trace>
  <inkml:trace contextRef="#ctx0" brushRef="#br0" timeOffset="82933.6069">12626 16098,'-25'0,"-24"0,98 0,26 0,-26 0,1 0,-25 0,-1 0</inkml:trace>
  <inkml:trace contextRef="#ctx0" brushRef="#br0" timeOffset="83345.5567">13023 15949,'0'-49,"0"74,0 24,0 1,0-1,0 1,0 0,0-1,0 1,25-25</inkml:trace>
  <inkml:trace contextRef="#ctx0" brushRef="#br0" timeOffset="84413.1194">11857 14139,'0'-25,"-25"25,0 0,-49 25,24 49,-24 0,24 51,26-26,24-25,0 1,0-26,0 26,49-26,26 26,73-26,26 1,0-50</inkml:trace>
  <inkml:trace contextRef="#ctx0" brushRef="#br0" timeOffset="84987.6744">13593 14362,'0'-50,"50"100,-50 24,25 50,-25-24,0-1,0-25,0 1,-50-1,1 25,-51-49</inkml:trace>
  <inkml:trace contextRef="#ctx0" brushRef="#br0" timeOffset="85746.5092">12006 15478,'-25'0,"25"-25,-25 25,-24 0,-26 25,50-25,-24 50,-1-25,1 49,-26 0,1 50,49-24,25-26,-74 75,74-25,0 0,0 0,99-50,0 1,50-1,24-24,26-50,-26 0,-24 0,-49 0</inkml:trace>
  <inkml:trace contextRef="#ctx0" brushRef="#br0" timeOffset="86359.1194">13444 15627,'0'0,"25"0,25 0,0 50,24-1,-49 26,-25-1,0 25,0 25,0 0,-50 0,1-24,-51-51,1 1,-50-1,75-49,24 25,1-25</inkml:trace>
  <inkml:trace contextRef="#ctx0" brushRef="#br0" timeOffset="88145.0563">6722 14560,'0'0,"0"-24,0-1,50 74,-50 1,0-25,25-25,0 0,49 0,-24 0,-26-25,26-49,-25 74,0 0,-1 0,26 49,-50-24,25 0,25 24,-26-49,26-24,24-1,-49-25,0 25,-25 1,74 24,-24-50,0 50,-26 0,1 0,-25 74,50-74,-50 50,25-50,-25 25,49-25,1 0,-1-25,-24 25,25-74,-1 24,-24 50,0 0,49 0,-74 25,25-25,-25 49,25-49,-25 50,25-50,49 0,-24 0,0-50,-50 26,74 24,-49-50,24 50,-24 0,0-50,25 50,-50 25,24-25,-24 50,25-50,-25 25,50-25,-25 0,-1 0,1 0,-25-25,0-25,50 50,-50-25,-25 25</inkml:trace>
  <inkml:trace contextRef="#ctx0" brushRef="#br0" timeOffset="89300.0925">6623 13965,'0'-25,"-74"25,24 0,-24 0,-1 0,1 0,24 50,1-50,-1 0,0 25,26-25,-1 0,-25 0,25 0,50 0</inkml:trace>
  <inkml:trace contextRef="#ctx0" brushRef="#br0" timeOffset="92759.8452">8533 13171,'0'0,"50"25,-25-25,-1 0,26 0,-25 0,24 0,-24 0,25 50,-125-50,51 0,-1 0,0 0,-49 0,-1 0,1 0,-1 0,-24 0,0 0,0 0,-1 0,1 0,-25 0,-25 0,1-25,-1 25,25-50,49 50,26-25,-1 25,0-49,26 49,-1 0,-25 0,-24 0,24 0,1 0,-1 25,25-25,-24 0,49 24,-25-24,25 25,-25-25,25 50,0-25,0 0,0-1,0 51,0-26,0 26,0 24,0 25,0 25,0-25,0-25,0 0,0-24,0 24,0-25,0 1,0-50,0 24,50-49,-1 0,-24 0,0 0,24 0,1 0,-25 0,0 25,24-25,26 74,-51-74,26 0,24 0,51 25,-1-25,49 0,1 50,-50-50,49 0,-24 49,-25-49,-24 0,-1 0,-25 0,-24 0,24 0,-24 0,-25 0,-1 0,26 0,-25 0,0 0,-1 0,26 0,-25 0,0 0,-1 0,-24-24,0-1,0-25,0 25,0-24,0-1,0-24,0-1,0 26,0-26,0 26,50-1,-50 0,0 1,0-1,0 1,0-26,0 26,0-1,0 25,0 0,0-49,0 24,-50 26,50-26,-24 50,24-50,-25 50,25-49,-50 49,50-25,-25 25,1 0</inkml:trace>
  <inkml:trace contextRef="#ctx0" brushRef="#br0" timeOffset="93792.6295">4763 13643,'0'0,"-25"-50,0 25,-24 25,-1 0,25 0,0 0,1 0,-26 0,0 0,26 0,24 50,-50-50,50 49,0 26,0-50,0 24,0 1,25-1,49-24,-24 25,-1-25,26 24,24 1,-25-25,-24 24,0-24,-50 25,0-26,0 1,0 25,-75-25,-49 24,25-49,0 75,-25-75,49 0,51 0,-1 0,25-25,0 0,0 0,49 25,1 0,0 0</inkml:trace>
  <inkml:trace contextRef="#ctx0" brushRef="#br0" timeOffset="95246.5937">5433 14139,'0'0,"-25"0,-50 0,51 0,-1 0,0 0,-25 0,50 24,-24-24,73 0,1 0,-25-24,-1 24,51 0,-1-25,25 25,50-50,-25 50,25-49,-25 49,25 0,-99-25,-1 25,-24 0</inkml:trace>
  <inkml:trace contextRef="#ctx0" brushRef="#br0" timeOffset="95862.5753">6276 13742,'0'-25,"-50"25,26 0,48 74,76-24,-76-50,26 50,-25-50,0 24,-1-24,26 0,-75 25,0 25,-24-25,-26 49,26-24,-1-1,-24 26,49-51,25 1</inkml:trace>
  <inkml:trace contextRef="#ctx0" brushRef="#br0" timeOffset="97572.8743">8756 13320,'25'0,"25"0,-1 0,1 0,0 0,-26 0,26 0,0 0,-50-49,0 73,0 1,-25 25,25 74,0 25,-50 24,50-49,0 50,-49-50,49 0,0-50,24-24,-24 0,0-26,25-24,-25 50,-25-75</inkml:trace>
  <inkml:trace contextRef="#ctx0" brushRef="#br0" timeOffset="101928.4491">9451 14064,'-25'0,"75"0,-25 0,-1 0,-24-25,25 25,25 0,-25 0,-1 0,26 0,-25 0,0 0,-1 0,26 0,-25 0,24 0,-24 0,50 0,-26 0,1 0,-25 0,-1 0,26 0,-25 0,0 0,-1 0,26 0,-25 0,25 0,-1 0,1 0,-25 0,-1 0,1 0,50 0,-75 50,24-50,1 0,0 0</inkml:trace>
  <inkml:trace contextRef="#ctx0" brushRef="#br0" timeOffset="103129.4365">10195 13791,'-25'0,"25"-24,75 24,-26 49,-24-49,25 25,24-25,-24 99,24-99,-49 50,25-50,-50 25,24-25,1 0,-25 24,50-24,-25 0,-25 50,0-25,-25 0,0 24,0 1,-49-1,24 26,1-25,-1-26,50 26,0-25,50-25</inkml:trace>
  <inkml:trace contextRef="#ctx0" brushRef="#br0" timeOffset="110126.8671">4912 14759,'0'-50,"0"75,0 25,49-26,-49 1,75 25,-26-1,-24-24,0-25,49 75,-49-26,25-24,-1 25,1-26,24 26,-24-25,24 24,-24-24,24 25,26-25,-26 24,-24 1,-1-25,26 24,-51-49,-24 50,25-50,-25 25,50-25</inkml:trace>
  <inkml:trace contextRef="#ctx0" brushRef="#br0" timeOffset="110794.6557">5681 15627,'49'0,"1"0,24 50,1-50,-1 49,0-49,-24 0,0 0,-25 25,-1-25,-24-25,0 0,0 1,0-26,0 25,0-24,0-1,0 0,0 26</inkml:trace>
  <inkml:trace contextRef="#ctx0" brushRef="#br0" timeOffset="111040.7584">6921 15850,'0'-25,"0"1</inkml:trace>
  <inkml:trace contextRef="#ctx0" brushRef="#br0" timeOffset="112278.1964">4564 14362</inkml:trace>
  <inkml:trace contextRef="#ctx0" brushRef="#br0" timeOffset="139594.6699">12031 13246,'-25'0,"25"-25,-50 25,25 0,25 50,-24-1,24-74,0-24,0-26,24 75,-24-74,50 24,0 50,-26-49,26 49,-50-25,25 25,-25-50,-25 75,-25-25,26 50,24-26,-50 26,50-25,-50-25,50 49,-24-49,24 25</inkml:trace>
  <inkml:trace contextRef="#ctx0" brushRef="#br0" timeOffset="140096.0539">12006 12998,'25'0,"-25"-25,-25 50,25-1,-50 26,50-25,-49 24,49-24,-50-25,50 50,-25-25</inkml:trace>
  <inkml:trace contextRef="#ctx0" brushRef="#br0" timeOffset="140630.2868">11807 13146,'0'-24,"-49"24,49-25,25 74,-25-24,0 25,0 0,24-50,-24-25,50 0,-50 0,50-25,-26 50,26-24,0 24,-26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4:34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13246 3497,'0'-49,"-50"49,50-25,-24 25,73-25,-24 25,25 0,24 0,0-49,26 49,-26 0,1 0,-1-50,-49 50,0 0,-50 0</inkml:trace>
  <inkml:trace contextRef="#ctx0" brushRef="#br0" timeOffset="6787.5238">11708 3473,'50'0,"-25"-50,-1 50,26 0,-25 0,0 0,24 0,-24 0,0 0,0 0,24 0,1 0,-25 0,24 0,1 0,-1 0,-24 0,0 0,0 0,49 0,-49-25,0 25,25 0,-1 0,-24 0,0 0,24-49,-24 49,0 0,25 0,-26 0,1 0,0 0,25 0,-26 0,1 0,25 0,-1 0,-24 0,25 0,-25 0,24 0,-24 0,0 0,0 0,24 0,-24 0,0 0,24 0,1 0,-25 0,0 0,-25-25,49 25,-24 0,0 0,25 0,-1 0,1 0,-25 0,-1 0,26 0,0 0,24 0,-24 0,-26 0,1 0,25 0,-25 0,-1 0,1 0,25 0,-25 0,-1 0,26 0,24 0,-24 0,-25 0,0 0,24 0</inkml:trace>
  <inkml:trace contextRef="#ctx0" brushRef="#br0" timeOffset="15996.2564">1017 11633,'0'-49,"0"74,0 49,0-24,0-1,25 1,-25-25,0 24,0 1,0-25,25-25</inkml:trace>
  <inkml:trace contextRef="#ctx0" brushRef="#br0" timeOffset="16447.5871">1216 11509,'0'0,"0"-24,25 48,49 51,-74-50,50 24,-26-49,26 50,-25-50,0 49,24-49,1 25,-50 0,0 49,-25 1,0-26,-24 1,-1 0,25 24,-24-24,24-1,-25 1,25 0</inkml:trace>
  <inkml:trace contextRef="#ctx0" brushRef="#br0" timeOffset="17565.1691">2654 11410,'0'-49,"25"49,-25-25,50-25,-1 1,-49 24,0 0,0 0,0-25,-24 50,-1 0,0 0,0 0,-24 0,49 25,-25 25,25-25,0 49,0 25,0 1,0-1,0 50,0-25,0 24,0-24,0-24,0-26,0 1,0-1,0-24,0-1,-50 26,25-75,-49-25,49 0,25-25,-74 26</inkml:trace>
  <inkml:trace contextRef="#ctx0" brushRef="#br0" timeOffset="17753.8651">2332 12154,'0'-49,"50"24,-1 25,26 0,24 0,0 0,-25 0</inkml:trace>
  <inkml:trace contextRef="#ctx0" brushRef="#br0" timeOffset="18483.386">2977 12378,'0'0,"0"-25,0-25,-25 50,50 50,25-1,-1 1,-24 0,49 24,-24-24,-25-1,24 1,-49-25,25-25,-25 24,0-48</inkml:trace>
  <inkml:trace contextRef="#ctx0" brushRef="#br0" timeOffset="18824.5762">3299 12378,'0'0,"-24"0,24-50,0 25,0 0,-50 25,50 25,-50 50,1 49,-1 49,-24-24,24-50,25-24,25-1,-49-49,49 24</inkml:trace>
  <inkml:trace contextRef="#ctx0" brushRef="#br0" timeOffset="19577.2924">3671 11286,'0'25,"-49"49,-1 75,50-25,-74 50,74-25,0-50,25-25,-1 1,51-50,-26 24,1-49,24 0,1 0,-26 0</inkml:trace>
  <inkml:trace contextRef="#ctx0" brushRef="#br0" timeOffset="20213.4838">3895 11906,'-50'-49,"50"-1,0 25,0 0,0 1,50 24,-26 0,-24 24,0 1,0 0,0 25,-24-1,24-24,-25-25,50-50,24 1,-24-1,-25 25,50 25,-50-49,0 74,0 24,0-24,0 0,0 24,25-24,24 25,1-50</inkml:trace>
  <inkml:trace contextRef="#ctx0" brushRef="#br0" timeOffset="20483.3759">4168 11385,'0'0,"0"25,74 0,-24 25,-26-1,-24 50,75-24,-75-1,25 1,-25-1,0 0,0 26,-75-26,1 25</inkml:trace>
  <inkml:trace contextRef="#ctx0" brushRef="#br0" timeOffset="21367.8409">4936 11782,'-49'0,"74"0,24 0,1 0,0 0,-1 0,1 0,-1 0,1 0,-25 0,-50 0,0 0</inkml:trace>
  <inkml:trace contextRef="#ctx0" brushRef="#br0" timeOffset="21749.5691">4912 11981,'0'0,"49"0,26 0,24 0,0 0,-24 0,-26 0,1 0</inkml:trace>
  <inkml:trace contextRef="#ctx0" brushRef="#br0" timeOffset="25459.6061">6673 10964,'-25'0,"0"0,0 24,25 26,-49-25,49 49,0-24,-25 24,25 1,0 24,0-25,0 1,0 24,0 0,0 0,0 25,0 25,0-49,0-26,0-24,0-1,0 1,0-1,-50-49,50 50,-49-50,24 0,0 0,-24 0,24 0,0 0,25-25</inkml:trace>
  <inkml:trace contextRef="#ctx0" brushRef="#br0" timeOffset="26292.2323">5879 13022,'-25'0,"0"0,-24 0,24 0,75 0,-1 0,26 0,-26 0,26 0,-51 0,1 0</inkml:trace>
  <inkml:trace contextRef="#ctx0" brushRef="#br0" timeOffset="27216.2614">6673 12973,'0'-25,"25"25,-25 25,-50-25,25 49,-24 1,24-25,-25 24,25-24,-24-25,-1 75,25-75,-24 49,-1-49,50 50,-25-50,-24-50,49 26,0-1,0 0,0-50,25 75,-25-49,24 49,-24-25,25 25,25-25,24 25,-24 0,-1 75,-49-26,75-24,-75 0,25-25,-25 74,24-74,1 0,25-24,-50-1,25-25,-25-24,0-1,49 26,-49 24,0 0,-25 25,-24 0</inkml:trace>
  <inkml:trace contextRef="#ctx0" brushRef="#br0" timeOffset="28439.6927">6648 10368,'-50'0,"1"75,24-50,-25-1,26-24,-1 75,-25-50,25-1,-24-24,49 75,-50-75,50-50,0 25,0 1,0-26,0 25,0-24,25 49,0 0,49 0,-49 24,25-24,-26 75,1-75,25 49,-25-49,-25 25,49-25,1 0,-25 0,-1-25,-24 1,0-1,0-25,50 25,-50 1,-25 24</inkml:trace>
  <inkml:trace contextRef="#ctx0" brushRef="#br0" timeOffset="31474.5629">7814 11361,'0'-50,"0"25,0 0,0-24,-25 49,-25 0,50 49,-24-24,24 25,0 24,0 25,0 1,0-26,0 0,0 1,0-26,0-24,0 0,0 25,0-26,-25-24,-25 25,25-25,1 0</inkml:trace>
  <inkml:trace contextRef="#ctx0" brushRef="#br0" timeOffset="31655.0857">7541 11609,'0'-50,"0"0,50 50,-26 0,26-24,0 24,-1 0,1 0,-1 0</inkml:trace>
  <inkml:trace contextRef="#ctx0" brushRef="#br0" timeOffset="32036.0173">8136 11311,'0'-25,"-25"25,25 50,-24-1,24 26,-50 49,50-25,0-25,0-24,0 0,0-26,74 1,-74 25,50-50,0 0</inkml:trace>
  <inkml:trace contextRef="#ctx0" brushRef="#br0" timeOffset="32564.7646">8236 11534,'0'-25,"0"1,49 24,-24 0,0 0,-25 24,25-24,-25 75,0-50,0-1,0 26,-50 0,50-75,50 25,-50-75,49 26,-24 49,-25-50,25 50,-25-25,0 1,0-26,0 100,0-26,0 1,0 25,0-1,0 1,49-50,1 25</inkml:trace>
  <inkml:trace contextRef="#ctx0" brushRef="#br0" timeOffset="32786.2203">8781 11609,'0'49,"0"1,0-25,0 24,-25-24,25 0,0 24</inkml:trace>
  <inkml:trace contextRef="#ctx0" brushRef="#br0" timeOffset="33387.1789">9004 11385,'0'0,"0"-24,0 48,0 1,25 25,-25-1,50-49,-50 25,49-25,26 0,-50 0,-25-49,0 24,0-25,0 1,0 73,0 26,0 0,0 24,0 0,0-24,0 0,0-1,-25 1,25-1,-25-24,-25 25,1-50,-1 0,50-25,0 0,0-24,0-26,0 26,25-1,25 25,-26 25,26-49,-25 49,24 0,-49-25,25 25</inkml:trace>
  <inkml:trace contextRef="#ctx0" brushRef="#br0" timeOffset="33674.4119">9352 11261,'25'0,"49"25,-49 25,24-1,-49 1,50 24,-50 1,0 49,0-50,0 1,0-1,-25-24,-49 24,-1 0,-49 1,25-75</inkml:trace>
  <inkml:trace contextRef="#ctx0" brushRef="#br0" timeOffset="35427.3949">10195 11311,'0'-25,"0"-24,0 98,0 1,0 24,0 1,0-1,0-24,0-1,0 1,0-25,0 24,0-74,0-24,-25 24,25-25,-25 26,25-1,-24 25,24-50,-50 50,25 0,25 25,-25-25,25 50,0-26,0 1,0 50,25-51,25-24,24 0,1 0,-1 0,1 0,-51-49,1 49</inkml:trace>
  <inkml:trace contextRef="#ctx0" brushRef="#br0" timeOffset="36153.5688">10518 11584,'0'0,"0"-25,0 0,0-24,0 73,24 26,-24-25,50 24,-50-24,50 0,-50 25,24-50,26 0,-25-50,-25 25,0 0,0 1,0-26,0 25,0 75,0-1,0 1,0 24,0 26,0-26,0 25,0-24,-50-1,50 1,0-26,0 1,-25-1,25 1,-49-50,24 0,-25 0,26-25,-26-49,25 24,25 1,-49 24,49-25,0 0,0 26,49-26,1 50,24-50,1 1,-26 49,26-25,-26 25,-24-50</inkml:trace>
  <inkml:trace contextRef="#ctx0" brushRef="#br0" timeOffset="42678.5649">11832 11782,'-25'0,"1"0,-26 0,25 0,75 0,24 0,1 0,-1 0,0 0,1 0,-26 0,1 0,0 0,-50-49,24 49,-24-25,-49 25</inkml:trace>
  <inkml:trace contextRef="#ctx0" brushRef="#br0" timeOffset="43150.6449">11807 11981,'0'0,"-24"0,24 24,-25-24,25 50,49-50,51 0,73-25,26 25,-26-49,-73 49,-26 0,-74-50,25 50,-100 0</inkml:trace>
  <inkml:trace contextRef="#ctx0" brushRef="#br0" timeOffset="63462.0553">14164 10790,'0'0,"-25"0,0 0,0 0,-24 25,49 0,-25-25,25 24,-25 26,25 24,0-49,0 0,0 0,0 24,-49-24,49 0,0 25,0-25,0 24,0 1,24-1,-24 26,0-26,0 1,25 0,-25-1,0 1,0 24,0-24,50-1,-50 1,0-25,0 24,0-24,-25 25,25-25,-25-25,0 49,-49-24,24-25,26 0,-1 0,-25 0,1-25</inkml:trace>
  <inkml:trace contextRef="#ctx0" brushRef="#br0" timeOffset="64779.7636">13817 12601,'0'0,"-25"0,25-50,0 25,49 25,-24 0,25 0,-25 0,-25 75,0-26,0-24,0 0,0 25,0-1,-25-49,-25 25,50-75,0 1,50 49,-50-75,25 75,-25-49,24 49,-24-25,50 25,-50-25,25 25,-25-49,-50 49,25 0,25 24,0 1,-49 25,49-25,0 24,0 1,25-50,-25 25,24-25,26 0,0 0,-1 0,1 0</inkml:trace>
  <inkml:trace contextRef="#ctx0" brushRef="#br0" timeOffset="69836.1827">13742 10492,'0'-24,"0"-1,0 0,0-25,0 26,0 73,0 26,0 24,0-25,0 1,0-26,0-24,0 0,0-50</inkml:trace>
  <inkml:trace contextRef="#ctx0" brushRef="#br0" timeOffset="74509.1364">14784 11410,'0'0,"0"-25,0-24,0 24,0-25,0 26,0-1,50 25,-26 0,26 0,0 0,-26 0,-24 49,0 26,0-26,0-24,0 25,-49 24,-1-24,25-25,1 24,24-24,-75-25,75 50,-25-50,25 24,50-24,0 0,24 0,25-24,-24 24,-1 0,0 0,-24 0</inkml:trace>
  <inkml:trace contextRef="#ctx0" brushRef="#br0" timeOffset="76409.2844">15826 10988,'0'25,"0"25,0 24,0 26,0-1,0 0,0-25,0-24,0 0,0-1,0-24,0-75,0 26,-50-26,50 25,-25-24,25 24,-49 25,24 0,0 0,0 0,-24 0,49 49,0-24,0 25,0-1,24-49,-24 25,75-25,-50 0,24 0,1 0,0 0,-1 0,-24 0,25-49,-50-1,49 25,-49-24,0-1,0 25,25 25,-25 50,25-25,-25-1,49-24,-49 50,25-50,0 0,0 0,-25-50,49 50,-49-49,0-1,0 25,0 75,0 0,0 24,0 25,0 0,25 25,-25-24,0-1,0 0,0-24,0-26,0 26,0-51,0 1,0 25,-25-50,-24 0,-1-75,50 51,-49-26,49 0,-50-24,50 24,0 1,0-1,0 25,0-24,25 24,24 0,-24-25,50 26,-1-26,0 0,-24 50,-25 0</inkml:trace>
  <inkml:trace contextRef="#ctx0" brushRef="#br0" timeOffset="77290.6215">17264 11460,'-24'0,"-1"0,50 0,24 0,26 0,24 0,-25 0,1 0,-1 0,-24 0,-25 0</inkml:trace>
  <inkml:trace contextRef="#ctx0" brushRef="#br0" timeOffset="77486.1002">17339 11658,'25'0,"24"0,26 0,-1 0,0 0,-24 0,0 0</inkml:trace>
  <inkml:trace contextRef="#ctx0" brushRef="#br0" timeOffset="79578.5845">18554 11311,'-49'0,"49"-25,0 50,-25-25,25-25,0 50,0 0,0-50,0-25,0 75,0 0,0-75,0 26,0-1,25-50,-1 75,1 0,25 0,-25 0,24 0,1 50,-50 0,25 24,-25 0,0-24,0 24,-25-24,-25 24,1-49,-1-25,25 50,-49-50,49 0,25-25,0-25,0 26,0-1,25 25,0 0,24 0,-24 0,25 0,-1 0,1 0,-25 74,24-49,1-25</inkml:trace>
  <inkml:trace contextRef="#ctx0" brushRef="#br0" timeOffset="80207.8416">19249 10964,'0'-25,"0"0,0-25,-50 50,25 50,25 0,-49 24,49 0,0 26,0-26,0 1,0-26,49 1,-49-25,50-1,-25-24,24 50,-24-50,0 0,25 0</inkml:trace>
  <inkml:trace contextRef="#ctx0" brushRef="#br0" timeOffset="80501.5899">19472 11112,'0'0,"0"25,0 25,50 24,-50-49,0 0,0 0,0 49,0-49,24-25</inkml:trace>
  <inkml:trace contextRef="#ctx0" brushRef="#br0" timeOffset="80674.5477">19646 11237,'49'-25,"1"25,-25 0,-1 0,1 0</inkml:trace>
  <inkml:trace contextRef="#ctx0" brushRef="#br0" timeOffset="81305.3705">19993 11112,'0'-49,"25"49,24 0,-24 0,0 0,-25 25,50-1,-50 1,0 25,0 0,0-26,-50 1,0 50,26-75,24-25,24 25,26-75,-25 51,24 24,-49-50,50 50,-50-75,25 75,-25-24,0-1,-25 25,25 25,0-1,0 26,0-25,0 0,50 24,-26-49,51 0,-50 0</inkml:trace>
  <inkml:trace contextRef="#ctx0" brushRef="#br0" timeOffset="81543.8111">20439 10889,'0'0,"0"-25,25 25,25 0,-25 50,24 24,1 1,-50 24,25 50,-25-75,0-24,0 0,-50 24,25-24,0-26,-49 26</inkml:trace>
  <inkml:trace contextRef="#ctx0" brushRef="#br0" timeOffset="90413.2718">2282 14362,'25'0,"50"0,-1-50,-24 25,-1-24,1 24,-50 0,49-24,-49-1,0 0,0 1,-24 49,-26-50,25 50,0 0,-24 25,49 49,-25-24,25 49,0 25,0 25,0-25,0 25,0-25,0-25,0 0,25 1,-25-51,0 1,0-25,0-1,0 26,-25-50,0 0,0 0</inkml:trace>
  <inkml:trace contextRef="#ctx0" brushRef="#br0" timeOffset="90621.7057">2208 14833,'0'0,"0"-25,50 25,-1-24,1 24,-1 0,1 0,0 0,-1 49,-24-24</inkml:trace>
  <inkml:trace contextRef="#ctx0" brushRef="#br0" timeOffset="91231.5757">2729 14932,'0'0,"0"-24,49 48,-49 1,50 50,-50-51,25 1,-25 25,25-50,-25 25,49-25,-49-25,25-25,-25 25,50-24,-50 24,25-25,24 26,-49 73,0-24,-49 0,24 24,0-49,-25 25,25-25,25 25,0 25,50 49,-50-50,0 26,0-1,0 1,0-50,0-1,25-24,49 0</inkml:trace>
  <inkml:trace contextRef="#ctx0" brushRef="#br0" timeOffset="91620.5451">3523 14287,'0'0,"-50"50,50 25,0 24,-25 25,25-25,0-25,0-24,0 0,50-26,-1 26,26 0,-1-50,-49 0</inkml:trace>
  <inkml:trace contextRef="#ctx0" brushRef="#br0" timeOffset="92221.3115">3820 14486,'0'0,"0"-25,0-24,0 73,0 26,0-25,50 0,-25 24,-1-49,-24-25,0-24,0 24,0 0,0-24,0 24,0 50,50 24,-50 26,0-1,0 25,0 25,0-49,0-1,0-24,0-26,0 1,-25-25,25-25,-74 1,74-26,0 0,0 1,0 24,0 0,25 25,-25-74,74 74,-49 0,0-25,24 25,-24 0,0 0</inkml:trace>
  <inkml:trace contextRef="#ctx0" brushRef="#br0" timeOffset="92487.1567">4118 14312,'0'-25,"25"25,0 0,-1 0,26 25,-25 99,24-24,-49 48,75-24,-75 25,0-50,0 1,-25-1,-49-25,-26 50,-73-24</inkml:trace>
  <inkml:trace contextRef="#ctx0" brushRef="#br0" timeOffset="93045.5513">4912 14982,'49'0,"-24"0,25 0,-1 0,1 0,0 0,-1 0,-24 0</inkml:trace>
  <inkml:trace contextRef="#ctx0" brushRef="#br0" timeOffset="93197.573">4887 15180,'25'0,"-1"0,26 0,25 0,24-49,0 49,-25 0</inkml:trace>
  <inkml:trace contextRef="#ctx0" brushRef="#br0" timeOffset="93962.1393">6276 14337,'0'-25,"0"0,-25 25,-24 75,49 24,-50 75,50-1,0 51,0-1,0 25,0-50,74 1,-24-26,0-24,-50-50,49-24,-49-1,0-24,-25-25,-24 24,-26-49,-24 50,49-50,26 0,-1 0,25-25,0-49,0 49</inkml:trace>
  <inkml:trace contextRef="#ctx0" brushRef="#br0" timeOffset="94391.0465">5532 16768,'25'0,"24"0,26 0,-1 0,0 0,1 0</inkml:trace>
  <inkml:trace contextRef="#ctx0" brushRef="#br0" timeOffset="95041.2746">6450 16743,'0'0,"0"50,-75-25,75 24,-49 1,24-25,-25 24,25-49,25 50,-49-50,49 25,-25-25,25-25,-50 0,50-25,0 26,0-26,0 0,25 1,0 24,0 25,49 0,-49 25,0 24,-25-24,74 0,-24 25,-25-50,24-25,1-25,-50 25,0-24,0-1,0 1,0-1,-25 0,0 1</inkml:trace>
  <inkml:trace contextRef="#ctx0" brushRef="#br0" timeOffset="96094.5959">6276 13915,'0'-49,"0"-1,0 25,-25 75,0 24,-49-24,24 0,1-1,-26 1,50-50,25 25,-24-25,-26-25,50-25,0 25,0 1,0-26,25 50,0 0,-1 25,26-25,0 74,-1-24,1-25,0 24,-26-49,-24 25,50-25,-50-74,25 24,-25 0,0 26,0-26,0 25,-75 25</inkml:trace>
  <inkml:trace contextRef="#ctx0" brushRef="#br0" timeOffset="97148.3337">6995 15056,'0'0,"0"-74,25 49,49-49,-74 24,50 25,-50 1,0-26,0 0,0 1,0 24,-50 25,50 25,-24 24,24 1,0 24,0 50,0 50,0-50,24 0,-24-25,25-24,-25-1,0-24,0 24,0-24</inkml:trace>
  <inkml:trace contextRef="#ctx0" brushRef="#br0" timeOffset="97314.2885">6946 15329,'0'-25,"0"50,24-50,26 25,24-49,1 49,-1-25,1 25,-26-50</inkml:trace>
  <inkml:trace contextRef="#ctx0" brushRef="#br0" timeOffset="97553.7457">7566 14808,'0'0,"0"-24,-50 24,50 49,-25 26,25-1,0 25,0 0,0 1,0-26,0 25,50-49,-50-25,50-25,-50 25,49-25</inkml:trace>
  <inkml:trace contextRef="#ctx0" brushRef="#br0" timeOffset="98018.4095">7690 15007,'0'0,"25"-25,-25 0,49 25,1 0,-1 0,-24 0,-25 50,0-25,0-1,0 26,-25 24,25-24,-74-25,99-50,0-49,24 24,-24 0,25 26,-50-26,24 25,-24 0,-49 25,49 25,0 0,0 0,0 24,0 1,0-25,0 0,49 24,-24-49,0 50</inkml:trace>
  <inkml:trace contextRef="#ctx0" brushRef="#br0" timeOffset="98201.0465">8285 15032,'0'-50,"25"50,-25 25,-25 24,25 1,-49 24,49-24,-25 0,25-1</inkml:trace>
  <inkml:trace contextRef="#ctx0" brushRef="#br0" timeOffset="98770.1024">8360 14833,'0'0,"0"-25,0 50,24 25,-24-25,50-1,-25 26,0-50,24 0,-24-25,-25 0,0 1,0-26,25 25,-25 0,0-24,0 24,49 25,-24 50,-25-1,0 1,0 24,0 1,0-1,0 25,0 0,0-49,-25 0,25-25,-49-25,24 0,-25-25,50-50,0 1,0-25,25 24,0 26,25-1,-1 0,-24 50,49-49,-24 49,-25 0,-25-25</inkml:trace>
  <inkml:trace contextRef="#ctx0" brushRef="#br0" timeOffset="99010.4567">8905 14536,'0'0,"0"-50,25 50,0 0,49 50,-24 49,-1 0,1 50,-50-25,0 0,0-25,0 0,-50 1,-74-1,-24 0,-76 0</inkml:trace>
  <inkml:trace contextRef="#ctx0" brushRef="#br0" timeOffset="100180.0277">9972 14635,'0'0,"0"-50,0 25,0 75,0 24,0 50,0 25,0-50,0-24,49-26,-49-24,0 25,0-75,-24 0,-26 0,25-49,-24 24,49 1,-75-1,1 50,24 0,50 25,-49 25,49-1,0 1,0-25,24 24,1-49,25 50,24-50,-24 0,-1 0,-24 0,25-50,-25 25,24-24,-49-1,75 25,-51-24,26 24,0-25,-1 50,-24 0,-25 25,50 0,-50 0,0 24,0-24,0 0,0 0,-25 49,25-99,0 1,0-1,25-25,-25 25,49 25,-49-49,25 49,-25 49,0-24,0 0,25-25,25 50,-1-50,1 49,24-49,1 0</inkml:trace>
  <inkml:trace contextRef="#ctx0" brushRef="#br0" timeOffset="100710.7558">11336 14808,'-25'0,"100"0,24 0,50 0,-25 0,-25 0,-25 0,-49 0</inkml:trace>
  <inkml:trace contextRef="#ctx0" brushRef="#br0" timeOffset="100885.408">11510 15106,'0'0,"-25"0,50 0,49 0,25 0,1 0,-1 0,-74 0</inkml:trace>
  <inkml:trace contextRef="#ctx0" brushRef="#br0" timeOffset="105082.7288">13048 13965,'0'-25,"0"50,-75 25,75-1,-74 26,74 24,-75 50,75 24,0 1,0-50,0 50,0-26,0 26,25-25,-25-25,50 0,-50-50,0 1,0-26,-25-24,-25 25,1-50,-1 49,1-49,-1 0,25 0,0 0,25-74,0 49</inkml:trace>
  <inkml:trace contextRef="#ctx0" brushRef="#br0" timeOffset="107210.386">13891 14883,'-50'0,"75"-25,0 25,-25 25,25-25,-25 49,-25-49,25-49,0 24,0 0,0 0,25 25,24 0,-49-49,75 49,-50 0,-1 25,-24 49,0-49,0 24,0 1,0 0,-24 24,24-49,-50 0,0 24,50-24,-49-25,49 25,25-25,24 0,-24 0,0 0,24-25,-24 25,-25-50,50 50</inkml:trace>
  <inkml:trace contextRef="#ctx0" brushRef="#br0" timeOffset="108573.3875">15032 14486,'0'-25,"0"0,0 50,0 25,0 24,0 25,0-24,0-1,0 1,0-26,0 1,0-25,0-75,0 25,0 0,0-24,0-26,-50 51,50-1,-24 25,24-50,-25 50,-25 0,1 0,24 25,25 25,0-26,0 1,0 0,0 49,25-74,24 0,1 0,-1 0,1 0</inkml:trace>
  <inkml:trace contextRef="#ctx0" brushRef="#br0" timeOffset="109179.8689">15255 14709,'0'-25,"25"25,0 0,0-49,24 49,-24 0,-25 25,25-25,-25 49,0-24,0 25,0-1,0 1,0-25,-25-1,-25 51,1-75,49-25,0-25,0 26,74-26,-49 25,0 0,24 25,-24-74,25 49,-50 0,0-24,0 74,0-1,0 1,0 25,0-25,0-1,0 26,49 0,-24-50</inkml:trace>
  <inkml:trace contextRef="#ctx0" brushRef="#br0" timeOffset="177641.6289">13296 16148,'24'0,"-73"0,24 0,0 0,0 0,-24 0,24 74,25-49,-50 0,50 49,0-49,0 0,0 0,25 24,0-49,-25 25,25-25,0 0,24 0,-24 0,0 0,24-49,-49 24,0 0,25 25,-25-50,0 1,0-1,0 25,0-24,-49 49,49-25,-50 25</inkml:trace>
  <inkml:trace contextRef="#ctx0" brushRef="#br0" timeOffset="178984.6407">12676 13395,'0'0,"0"-25,0 0,0-25,0 26,0-1,0 50,0 24,0-24,74-25,-49 50,0-50,24 0,-24 0,0 0,49-25,-74 0,25-25,-25-24,0 49,0 0,0-24,0 73,0 1,0 0,0 50,0-26,0 1,0 24,50 1,-50-1,24 0,-24 1,0-26,50 1,-50-25,0 0,-50-25,26 0,-1-25,-25-25,25 1,25-1,-49 0,49 26,49-26,1 50,24 0,1 0,-1 0</inkml:trace>
  <inkml:trace contextRef="#ctx0" brushRef="#br0" timeOffset="214551.4195">16173 14660,'-50'0,"75"0,0 0,25 0,-1 0,1 0,-1 0,26 0,-26-25,-24 25,0 0,-25 25</inkml:trace>
  <inkml:trace contextRef="#ctx0" brushRef="#br0" timeOffset="214710.0445">16198 14932,'0'0,"25"25,24-25,1 0,-1 0,26 0,-26 0,1 0,-25 0,24 0</inkml:trace>
  <inkml:trace contextRef="#ctx0" brushRef="#br0" timeOffset="215886.6929">17438 14387,'0'25,"0"24,0-74,0 50,0 0,-25-25,-24 0,49-25,0-49,24 24,26 0,-25 50,24 0,-24 0,0 0,25 0,-26 25,-24 0,25 25,-25-1,0 1,0 24,0-24,-49 0,-26-1,1-24,-1 25,26-50,24 0,-25 0,50-75,25 75,25-25,-1 25,1 0,0 25,24 25,-24-25,-26 24,-24-24,50-25,-50 25</inkml:trace>
  <inkml:trace contextRef="#ctx0" brushRef="#br0" timeOffset="216478.9829">17860 14436,'0'-49,"49"98,-49-24,0 0,50 25,0-1,-26-49,1 0,0 0,-25-25,0 1,50-26,-50 25,0 0,24 75,-24 49,0 0,0 1,0 48,0-24,0-24,0-26,0 0,0 1,-49-50,49 0,-50-25,25 0,-24 0,49-50,-50-49,50 24,0 1,25 49,-25-25,50 1,-26 24,26 25,-25-50,24 1,1 49,0-50</inkml:trace>
  <inkml:trace contextRef="#ctx0" brushRef="#br0" timeOffset="219898.7645">20067 12129,'0'0,"0"-49,-24 49,-1 0,-25 0,25 0,-24 0,49 25,-50 24,50 1,-50 0,50 24,0 0,0-24,0 0,25 24,25-49,-25-25,24 49,-24-49,25 0,-25-49,-25 24,49 0,-49-24,0-26,0 26,0-1,0 25,-25-24,25-1,-24 50,24-25,-25 25,0 0,-25-25,26 25</inkml:trace>
  <inkml:trace contextRef="#ctx0" brushRef="#br0" timeOffset="220371.6067">20588 12154,'25'0,"-25"-25,-25 25,-49 50,49-50,25 25,-50-25,50 25,-24-25,24 25,0 49,0-49,0 24,0 1,74-50,-24 0,-1 0,1 0,-25 0</inkml:trace>
  <inkml:trace contextRef="#ctx0" brushRef="#br0" timeOffset="221680.1723">21060 12179,'0'-25,"0"0,24-24,26 49,-25 0,24 0,1 49,-50-24,0 25,0 24,0 1,0-1,0-24,-50-1,50-24,-49-25,98-49,-24-1,25-24,-25 49,-25 0,74 25,-74-50,25 50,-25-49,0 24,-25 75,25-26,0 1,0 25,0-25,50 24,-1-49,1 0,-1 0,-24 0,0 0</inkml:trace>
  <inkml:trace contextRef="#ctx0" brushRef="#br0" timeOffset="222140.2939">21977 12055,'0'-25,"25"0,-50 50,25 0,-49 25,49-26,-75 26,50 0,25-25,0-1,50-24,-25 50,24-50,1 25,-25-25,0 0,-25 25,49-25,-24 0</inkml:trace>
  <inkml:trace contextRef="#ctx0" brushRef="#br0" timeOffset="222527.9329">22399 12055,'0'-50,"0"100,0 24,0 1,0-1,0-24,0 24,50 1,-50-26,0 1,0-75,-25-24</inkml:trace>
  <inkml:trace contextRef="#ctx0" brushRef="#br0" timeOffset="224908.7655">18951 14784,'0'0,"0"-25,25 25,0 0,24 25,-49-1,0 26,0 0,0-26,0 26,-24-25,-26 24,25-49,-24 50,24-50,25-25</inkml:trace>
  <inkml:trace contextRef="#ctx0" brushRef="#br0" timeOffset="226208.9053">20291 14461,'0'0,"-50"-49,25 49,25-25,-49 25,-1 0,0 0,50 49,-74 1,74-25,0 0,0 24,0-24,0 0,50 49,-26-74,26 25,-25-25,24 0,-24 0,25 0,-1-74,-49 49,0-25,0-24,0-1,0 26,0-1,-24 25,24 0,0-24,-25 49,50 0</inkml:trace>
  <inkml:trace contextRef="#ctx0" brushRef="#br0" timeOffset="226589.7538">20861 14312,'0'-49,"-25"98,-49 1,24 0,25-50,25 49,-49-49,49 50,-25-50,25 25,0-1,25-24,0 50,24-50,1 25,-25-25,-1 0,26 0,-25 0,0 0</inkml:trace>
  <inkml:trace contextRef="#ctx0" brushRef="#br0" timeOffset="227068.5341">21060 14312,'0'0,"0"-25,24 50,-24 25,50-50,-50 50,25-50,0 0,-25-50,49 50,-49-50,25 50,-25-25,25 25,-25 50,0 0,0-1,0 1,0-25,0 24,-25-24,-49 50,24-75,25 0,0 0,25-25</inkml:trace>
  <inkml:trace contextRef="#ctx0" brushRef="#br0" timeOffset="227490.438">21630 14263,'0'-25,"50"25,-75 25,25 24,-50-24,25 25,25-25,-49-25,49 24,0 1,0 50,25-75,-1 0,1 24,25-24,-25 0,24 50,1-50,-1 0</inkml:trace>
  <inkml:trace contextRef="#ctx0" brushRef="#br0" timeOffset="227797.8829">22151 14238,'0'0,"0"-50,25 50,-25 50,0-1,0 26,0-1,0 26,0-26,0 0,0-24,0 24,0 1,0-50,0-75,-75-24</inkml:trace>
  <inkml:trace contextRef="#ctx0" brushRef="#br0" timeOffset="236496.7332">4738 9897,'-50'0,"26"0,73 0,26-50,-26 50,1-49,24 49,-24 0,0-25,-1 25,-24 0,-25-50,50 50,-100 50</inkml:trace>
  <inkml:trace contextRef="#ctx0" brushRef="#br0" timeOffset="236743.998">4763 10195,'0'0,"0"-25,0-25,25 50,24-24,26 24,24 0,75-50,74 50,-25 0,-50 0</inkml:trace>
  <inkml:trace contextRef="#ctx0" brushRef="#br0" timeOffset="238020.513">9277 10319,'0'0,"-25"0,1 0,-26 0,75 0,0 0,24 0,51 0,24 0,24-25,26 25,49 0,0-50,-74 50,0 0,-50 0,-24 0,-26 0,-24 0,0 0,-50 0</inkml:trace>
  <inkml:trace contextRef="#ctx0" brushRef="#br0" timeOffset="238618.8613">9451 10096,'0'0,"-50"0,26 0,24 24,24-24,1 0,50 0,-1 0,25 0,50 0,25-24,-26 24,-48 0,-26 0,-24 0,-25 0,24 0</inkml:trace>
  <inkml:trace contextRef="#ctx0" brushRef="#br0" timeOffset="281136.968">20415 14387,'0'-25,"0"-25,-50 50,25 0,0 0,1 0,-26 0,25 0,0 0,-24 25,24-25,25 25,-25-25,25 25,-49 24,49-24,-25-25,25 25,0 25,0-26,0 1,-25-25,25 25,0 25,0-26,0 1,0 25,25-25,24-25,-24 0,0 0,25 0,-26 0,1 0,0 0,25-50,-26 25,-24 0,50 25,-50-74,25 49,-25 0,0-24,25 49,-25-25,0 0,0 0,0-24,0 24,-25 25,-25 0,25 0,1 0,-26 0,25 74,25-49,-49 25,-1-25,50-1</inkml:trace>
  <inkml:trace contextRef="#ctx0" brushRef="#br0" timeOffset="284283.756">21605 12105,'0'-50,"-25"50,1 0,-1 25,-25 0,25 24,-24-24,49 0,-25-25,25 50,-25-26,25 1,0 25,0-25,0-1,0 26,25-50,-25 25,74-25,-24 0,0 0</inkml:trace>
  <inkml:trace contextRef="#ctx0" brushRef="#br0" timeOffset="285717.9431">20737 12179,'0'0,"0"-25,0-24,-25 49,25 49,-74-24,74 0,-50 25,50-26,-49 26,-1 0,50-26,-25-24,25 25,0 25,-25-50,25 25,50-25,-25 0,49 49,-24-49,-1 0,1 0,-25 0,74 25,-49-25</inkml:trace>
  <inkml:trace contextRef="#ctx0" brushRef="#br0" timeOffset="298680.966">16719 9897,'-50'-25,"50"-24,0 24,0 0,0 0,0 50,25 25,49-1,-24 26,0-26,-1 1,1 0,-25-50,-25 49,74-49,-49 0</inkml:trace>
  <inkml:trace contextRef="#ctx0" brushRef="#br0" timeOffset="298959.4378">17091 9699,'0'-25,"0"50,-99 24,24 75,26-25,-26 1,26-26,49-24,-50-1,50 1,0-25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59:52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17364 1215,'0'0,"0"-24,0-1,0-25,0 100,0 24,0 75,0 149,0 99,0 347,0 74,0 50,74 100,75-125,0-173,0-124,-75-224,-74-24,0-50,0-99,0-50,-25 0,25-49,-25-50</inkml:trace>
  <inkml:trace contextRef="#ctx0" brushRef="#br0" timeOffset="1605.823">18257 1315,'0'0,"0"-25,-25 25,25-50,0 75,0 25,0 24,0 25,0-24,0-1,0-24,0-25,49 24,-49-74,0-24,0-1,0 0,0-24,0 0,0-1,-24 1,24 24,-25 25,-25 1,75 48,-25 26,25 24,-25-49,49 0,1-25,-50 50,25-50,0-25,24-25,-49 25,0-24,0 24,25-25,-25 1,0-1,0 75,0 25,0 24,0 0,50 1,-26 49,-24-99,50-25,-50 24,50-24,-26 0,26 0,0 0</inkml:trace>
  <inkml:trace contextRef="#ctx0" brushRef="#br0" timeOffset="2385.9964">18976 1364,'0'0,"-25"0,25-25,-25 25,-24 25,49 0,0 25,0-1,0 1,0-25,25-1,24-24,-24-24,-25-26,0-24,50 24,-50 25,0-24,0 24,24-25,-24 75,50 25,-50-26,25 1,0 50,49-75,-24 0,-1-25,1-50,-50 51,0-51,0 50,0-24,0 24,-25 25,25-25,-25 25,-24 0,49 25,0 0,24-25,1 0,25 0,-25 0,24-25,-24 25,25-25,-26 25,-24 25,0 0,0 0,0 24,0-24,50 25,0-50,-26 0,26 0,-25 0,49 0,-49 0,25-75</inkml:trace>
  <inkml:trace contextRef="#ctx0" brushRef="#br0" timeOffset="3066.5652">19943 1116,'0'-49,"0"98,0-148,0 74,0 0,-24 25,-26 25,50 0,0 25,0-26,0 1,0 25,50-50,-50-50,49 25,1-24,-25-1,24 149,-49-24,0-1,25 25,-25 1,50-1,-50 25,0-50,49-49,-49 0,-25-25,-24 0,24 0,25-25,-50 0,50-24,-49-51,49 1,0 50,0-1,0 0,25 1,24-1,1 1,-1-1,1 0,0 26,-26 24,26-50,-25 50,-25-25,0 50,0 25,0-26,25-24,-25 75,0-26,0 1</inkml:trace>
  <inkml:trace contextRef="#ctx0" brushRef="#br0" timeOffset="3239.5407">20291 744,'0'0,"-50"0,50-25,50 25,-26 50,26-25</inkml:trace>
  <inkml:trace contextRef="#ctx0" brushRef="#br0" timeOffset="4528.7592">20588 967,'50'0,"-25"50,-25-25,0 0,49 24,-49-24,0 0,25-25,-25-50,0 1,25-1,-25 25,74-49,-49 24,25 75,-50 0,0 0,25-1,-25 26,49-25,26-25,-51 0,26 0,-25 0,49 0,-74-75,75 26,-75 24,24 0,-24-24,0 24,-49 25,24 0,-25 49,50 1,0-25,0 24,0-24,25-25,25-25,-25-24,24 24,-24 25,0 50,24-26,-24-24,0 0,25-49,-50 24,0-25,24 1,-24-26,0 1,0-25,0-25,-49 49,-1 26,25-1,-24 25,-1 25,50 50,-49-1,49 26,24-1,1 1,25 24,24-25,-49 1,25 24,-26-49,-24-26,50-24,-50 50,25-50,24 0,-49-25,50 0,-50-24,50-26,-50 26,0-1,24 1,-24 24,0-50,50 51,-25-1,74 25,-74 0,49 0,-49 25,-25 49,0-24,0-26</inkml:trace>
  <inkml:trace contextRef="#ctx0" brushRef="#br0" timeOffset="5161.4736">18703 2257,'0'0,"0"-49,-25 49,-24 0,24 0,-50 0,51 0,98 0,100-75,173 1,124-50,224-75,24-24,-24 25,24 49,-173 0,-249 50,-98 0,-50 24,-75 50,-124 25,-49 25,25 25,-25 24</inkml:trace>
  <inkml:trace contextRef="#ctx0" brushRef="#br0" timeOffset="6089.7872">17612 3522,'0'0,"24"-49,26 24,25-25,-1 25,-24-24,-26 24,-24 0,50-24,-50 24,0-25,-25 1,0 49,-24 0,-1 0,1 24,49 26,-25 0,25-1,0 26,0-26,0 26,0-1,0 0,49 26,-49-1,75 25,-75-50,25 1,-25 24,0-49,0-1,0 1,0-25,0-1,-50-24,0-24</inkml:trace>
  <inkml:trace contextRef="#ctx0" brushRef="#br0" timeOffset="6262.5332">17636 3845,'0'0,"-49"0,98-50,26 50,-1-25,1 25,-1 0,-24 0</inkml:trace>
  <inkml:trace contextRef="#ctx0" brushRef="#br0" timeOffset="7071.0223">18232 4217,'-25'0,"-25"0,75 0,0 25,25-1,-1 26,1-25,-1-25,1 74,0-74,-26 25,1-25</inkml:trace>
  <inkml:trace contextRef="#ctx0" brushRef="#br0" timeOffset="7401.06">18505 4118,'0'0,"-50"0,25 49,25 26,-49-1,49-24,-25-1,25 1,0-1,0-24,-50-25,50 25</inkml:trace>
  <inkml:trace contextRef="#ctx0" brushRef="#br0" timeOffset="9855.8192">19125 3076,'-25'25,"-25"-25,26 49,-26-49,0 25,1-25,-26 50,50-50,1 24,-26-24,0 0,50 50,25-50</inkml:trace>
  <inkml:trace contextRef="#ctx0" brushRef="#br0" timeOffset="10102.4944">18802 3473,'0'0,"-25"0,50-25,75 0,73-25,1 1,-25-1,-50 50</inkml:trace>
  <inkml:trace contextRef="#ctx0" brushRef="#br0" timeOffset="10582.1272">19720 2853,'0'0,"0"-25,0 0,0-25,0 26,25 24,24-25,1 25,0 0,-25 25,-25 24,0 1,0-25,0 24,0 1,0-1,-25 1,25-25,-25-25,25 49,25-73,74-26,-25 25,1-24,-26 49</inkml:trace>
  <inkml:trace contextRef="#ctx0" brushRef="#br0" timeOffset="10919.1443">20365 2356,'0'0,"-25"0,0 0,-24 0,49 50,0 0,0 24,0 25,0-24,49 74,1-100,24 1,-24 24,0-74,24 50,-24-50,-26 0,1 0</inkml:trace>
  <inkml:trace contextRef="#ctx0" brushRef="#br0" timeOffset="11181.1345">20712 2604,'0'0,"0"-24,0-1,0 50,0-1,0 26,25-25,-25 25,25-50,-25 49,25 1</inkml:trace>
  <inkml:trace contextRef="#ctx0" brushRef="#br0" timeOffset="11376.1585">20985 2580,'0'0,"75"-50,-51 50,1 0,0 0</inkml:trace>
  <inkml:trace contextRef="#ctx0" brushRef="#br0" timeOffset="11953.7999">21208 2406,'25'0,"-25"-25,50 25,-1-49,-24 49,25 0,-25 24,-25 26,0-25,0 0,0 49,0-24,0-75,0-25,0 25,0 1,24-26,26 25,-50 0,0-24,0 74,-25 24,25-24,0 0,0 24,25-49,-25 50,50-50,-1 0,26 0,-51 0</inkml:trace>
  <inkml:trace contextRef="#ctx0" brushRef="#br0" timeOffset="12230.7644">21754 2084,'0'0,"0"-75,-25 75,25-25,25 25,25 25,-26 25,26-1,-50 1,50 0,-50 24,24 0,-24-24,0-25,0 24,0 1,-49 24,-26-49,26 50,-26-75</inkml:trace>
  <inkml:trace contextRef="#ctx0" brushRef="#br0" timeOffset="13229.1518">18306 5432,'-49'-49,"24"49,25-25,-25 25,25 25,0-1,0 51,0 24,0 0,25 75,-25 0,25-75,-25 25,49-50,-49-24,0-1,0 1,0-25</inkml:trace>
  <inkml:trace contextRef="#ctx0" brushRef="#br0" timeOffset="13379.7463">18083 6176,'0'0,"0"-49,0-26,25 26,24 24,1 25,49-50,-49 50,-25 50</inkml:trace>
  <inkml:trace contextRef="#ctx0" brushRef="#br0" timeOffset="13843.815">18678 6102,'0'-25,"50"75,-50-25,74 24,-24-49,-25 50,0-50,24 0,-49-25,50-49,-50 24,0 0,0 1,25-1,-25 25,49 25,-49 25,0 0,0 25,0-26,0 51,0-26,-25 51,25-51,0-24,0 0,25 49,25-74,-25 0,24 0,1 0</inkml:trace>
  <inkml:trace contextRef="#ctx0" brushRef="#br0" timeOffset="14077.1109">19670 5308,'0'0,"0"-25,25-49,25 49,-1 25,1 0,0 0,-25 0</inkml:trace>
  <inkml:trace contextRef="#ctx0" brushRef="#br0" timeOffset="14233.6977">19844 5457,'50'-50,"-1"50,26-49,-1 49,25-75</inkml:trace>
  <inkml:trace contextRef="#ctx0" brushRef="#br0" timeOffset="14670.1771">20489 4738,'0'0,"-25"0,25-50,0 25,25 25,25 0,-26 0,1 0,25 0,-1 50,-49-25,0 24,0 1,0 0,-24 24,-1-24,-25-26,25 26,1-50,24 25,74-25,-49 0,24 0,26-25,-26 25,-24-74,25 74</inkml:trace>
  <inkml:trace contextRef="#ctx0" brushRef="#br0" timeOffset="15231.3857">20960 4490,'0'0,"0"-25,0 74,50 1,-50-25,50 0,-26-25,-24 49,50-49,-25 0,-25-25,25 1,-25-51,0 50,0 1,0-51,49 125,-49 49,75 99,-75-73,49 23,-49 1,75 25,-75-75,74-25,-74 1,0-26,0 1,-25-25,0-25,1 0,-26 0,25-25,-24-25,49 1,-25-26,25 1,0 24,0 1,25-1,24 1,1-26,-1 50,1-24,0 49,-1-50</inkml:trace>
  <inkml:trace contextRef="#ctx0" brushRef="#br0" timeOffset="19408.1285">1166 11534,'0'0,"-25"-25,25-49,0 49,0 0,0 100,0-1,0 1,0 24,0 0,0-49,0-26,0 26,0-75</inkml:trace>
  <inkml:trace contextRef="#ctx0" brushRef="#br0" timeOffset="19722.0823">1389 11509,'0'-24,"0"73,50 26,-50-1,0 0,25 26,-25-51,0-24,0 0,0 0</inkml:trace>
  <inkml:trace contextRef="#ctx0" brushRef="#br0" timeOffset="19931.9897">1414 11311,'0'0,"0"-50,0 26,0 48,-25 26,25 24</inkml:trace>
  <inkml:trace contextRef="#ctx0" brushRef="#br0" timeOffset="20098.1581">1216 11435,'0'0,"-50"-25,50-24,0-1,0 75,50 24</inkml:trace>
  <inkml:trace contextRef="#ctx0" brushRef="#br0" timeOffset="20360.082">1712 11410,'49'0,"26"50,-25 24,-1 75,1-25,-50 50,74-26,-74-48,0-1,-25 0,-24-49,-1-1,1 1,-1 24</inkml:trace>
  <inkml:trace contextRef="#ctx0" brushRef="#br0" timeOffset="21958.4343">4391 11832,'0'-25,"25"-25,24 50,-24-49,25 49,-26-50,26 1,0 49,-26-50,1 25,-25-24,0-1,0 25,-25 25,-24-25,-1 25,25 0,1 0,24 75,0-26,0 1,0 0,0 24,0 25,0 0,24 50,-24 0,0-25,50 25,-50-25,0-50,0-24,0 0,0-26,0 1,-25-25,0 0,-24 0</inkml:trace>
  <inkml:trace contextRef="#ctx0" brushRef="#br0" timeOffset="22145.702">4341 12328,'0'0,"0"-50,0 26,50 24,24 0,1 0,-1 0,25 24,-74-24</inkml:trace>
  <inkml:trace contextRef="#ctx0" brushRef="#br0" timeOffset="22624.8837">4961 12551,'0'0,"25"25,0 25,25 24,-1-24,26-1,-51 1,1 24,25-49,-25 25,24-26</inkml:trace>
  <inkml:trace contextRef="#ctx0" brushRef="#br0" timeOffset="23030.2064">5284 12526,'0'-49,"0"24,0-25,0 100,-25-25,-25 24,26 51,-51 24,1 0,24-50,-24 25,24-24,25-51,25 26,-25-50,50-25,25 25,-1-49</inkml:trace>
  <inkml:trace contextRef="#ctx0" brushRef="#br0" timeOffset="23561.6464">5532 12402,'49'0,"-49"-24,25 24,-25-50,0 100,0 24,50 0,-50 75,0-25,25 25,-25-75,49-24,-49 0,0-1,0-24,25-25,-25 25,0-50</inkml:trace>
  <inkml:trace contextRef="#ctx0" brushRef="#br0" timeOffset="24268.8482">5904 12601,'0'0,"0"-25,0 0,25 25,-25 25,49 25,-49-26,50 26,-1-50,-49 50,25-50,-25 24,25-24,25-49,-50-1,25 25,-25 1,49-26,-24 25,0-24,-25 73,0 51,-50-50,-24 24,-1-49,75 25,-25-25,25 25,25 49,-25 1,50 148,-50-124,50-49,-50 24,0-148</inkml:trace>
  <inkml:trace contextRef="#ctx0" brushRef="#br0" timeOffset="24970.5074">7268 11931,'0'0,"0"-25,-25 25,75 0,24 0,26 0,-1 0,0-49,-49 49,-26 0,1 0</inkml:trace>
  <inkml:trace contextRef="#ctx0" brushRef="#br0" timeOffset="25172.9946">7417 12204,'0'-25,"74"25,-24 0,0-25,24 25,-24 0,-1 0,-24 0,0 0</inkml:trace>
  <inkml:trace contextRef="#ctx0" brushRef="#br0" timeOffset="26921.3635">9228 10840,'0'-25,"0"0,-25 25,-25 0,25 0,1 0,-26 25,50 24,0 26,0 24,0 25,0 0,0-25,25-24,-25-26,49 1,-49 0,25-50,-25 24,-74-24,74 25</inkml:trace>
  <inkml:trace contextRef="#ctx0" brushRef="#br0" timeOffset="27104.3185">8955 11361,'0'-25,"0"0,25-25,-1 50,26-24,-25 24,0 0,24 0,26 0</inkml:trace>
  <inkml:trace contextRef="#ctx0" brushRef="#br0" timeOffset="27462.5087">9600 10889,'0'0,"-50"0,50 25,-25 25,25-1,0 1,0-1,0 1,25 0,-25-1,25-49,-25 50,50-25,-26-25,-24 49,50-49</inkml:trace>
  <inkml:trace contextRef="#ctx0" brushRef="#br0" timeOffset="27957.9939">9699 11088,'0'-50,"0"0,25 1,0 49,24 0,-24-25,25 25,-26 0,-24 74,0-49,0 25,0-25,0-1,-24-24,24 50,-25-50,25-25,0 0,25-24,24 24,-24 25,25-50,-26 1,-24 24,0 50,0 0,0 24,0-24,0 0,25 49,50-74,-26 0,-24 0</inkml:trace>
  <inkml:trace contextRef="#ctx0" brushRef="#br0" timeOffset="28128.2642">10344 11013,'0'25,"0"25,0-1,0 1</inkml:trace>
  <inkml:trace contextRef="#ctx0" brushRef="#br0" timeOffset="28700.0949">10518 10840,'0'0,"0"-25,49 50,-49-1,50 1,-1 50,1-75,0 0,-26 0,-24-50,0 25,0-24,0 24,0 74,0 1,50 0,-50 24,25 0,-25 1,0-1,0-24,0 0,0-1,-50-49,1-49,49 24,-50-25,50 1,0 24,50 0,-26 25,26-50,0 50,-1 0</inkml:trace>
  <inkml:trace contextRef="#ctx0" brushRef="#br0" timeOffset="28931.75">10989 10716,'0'0,"25"0,24 0,1 49,24 1,-24 49,24 0,-24 25,-50-24,0-26,0 0,-50 1,-24 24,-50 25,-25 0</inkml:trace>
  <inkml:trace contextRef="#ctx0" brushRef="#br0" timeOffset="29487.5132">8930 12030,'-50'-49,"75"49,74 0,100 0,99 0,74-50,24 50,249-74,-173 74,-26-75,-173 75,-75-49,-98 49,-51-25,-24 25,-25-25,-74 25,24 0,0 0,1 25</inkml:trace>
  <inkml:trace contextRef="#ctx0" brushRef="#br0" timeOffset="31137.357">9550 12502,'0'-50,"0"25,25 25,25-49,-26 49,26-50,-25 0,0 50,-25-49,49 49,-49-25,0-25,-25 50,1-25,-1 25,-25 0,25 25,25 0,0 50,0-1,0 0,0 26,0-1,25 0,-25-25,0 1,25-26,-25 1,0-25,0 24,0 1,-50-50,26 0,-1 0</inkml:trace>
  <inkml:trace contextRef="#ctx0" brushRef="#br0" timeOffset="31323.5648">9550 12700,'0'-25,"25"0,0 25,24 0,1 0,24 0,-24 0,0 0,-26 50</inkml:trace>
  <inkml:trace contextRef="#ctx0" brushRef="#br0" timeOffset="31938.6916">10121 12700,'0'-50,"0"75,0 0,49 25,1-26,-50 1,49 25,1-25,-50-50,0-25,0 25,25 25,-25-49,25 49,-25-25,25 25,-25 25,-25 24,0-49,0 0,25 50,0 0,0-1,0 26,0-26,0 1,0-25,25-25,-25 49</inkml:trace>
  <inkml:trace contextRef="#ctx0" brushRef="#br0" timeOffset="32727.5323">13345 11708,'-25'0,"1"0,48 0,26-25,0 25,-26 0,26 0,-25 0,-25 25</inkml:trace>
  <inkml:trace contextRef="#ctx0" brushRef="#br0" timeOffset="32876.2598">13296 12005,'0'0,"49"-24,-24 24,25-25,-1 25,1 0,0 0</inkml:trace>
  <inkml:trace contextRef="#ctx0" brushRef="#br0" timeOffset="34579.6245">15032 10616,'0'-24,"0"-1,0-25,25 50,24-25,-24 25,0 0,0 0,24 0,-24 0,25 0,-50 50,49-25,-49 24,0 1,0 24,0-24,-74 0,24 49,-49-25,25 1,-1-26,51 1,24-25,-25-25,50 0,24 0,26 0,-26 0,1 0,24-50,1 50,-1 0,-24 0,-1 0,1 0,-25-25,-1 25,-48 0</inkml:trace>
  <inkml:trace contextRef="#ctx0" brushRef="#br0" timeOffset="35158.5253">14313 11757,'0'0,"-50"0,100 0,49 0,99 0,100-49,74-1,75-24,-51 74,76-99,-150 99,-49-50,-75 50,-49-50,-74 50,-51 0,-24-24,-49 24,24 0,-49 0,-1 0</inkml:trace>
  <inkml:trace contextRef="#ctx0" brushRef="#br0" timeOffset="37188.0629">14908 12154,'0'-25,"0"-24,25 49,0-50,24 50,-24 0,0-25,24 25,1 0,-25 0,49 100,-74-51,0 1,0 0,0-1,-74 26,24-51,1 51,-1-75,0 25,150-100,-51 75,26 0,-1-25,0 25,-24 0,0 0,-26 0</inkml:trace>
  <inkml:trace contextRef="#ctx0" brushRef="#br0" timeOffset="37744.1395">15578 12080,'0'-50,"74"100,-49-25,-25-1,50 26,24 0,-49-50,0 0,-1 0,-24-25,0-25,0 25,50 25,-50-49,0 24,50 75,-50 24,49 50,-49-25,25 1,-25 48,0-48,0-1,0-25,0-24,0-25,-25 24,-24-49,-1-25,50 1,0-1,-25-50,25 1,0 0,50-26,49 26,0 49,0 25</inkml:trace>
  <inkml:trace contextRef="#ctx0" brushRef="#br0" timeOffset="38456.8491">18207 11286,'50'0,"-1"0,26-49,24 49,-25 0,-24 0,-1 0</inkml:trace>
  <inkml:trace contextRef="#ctx0" brushRef="#br0" timeOffset="38621.5732">18281 11509,'0'0,"50"0,0 0,49 0,25-24,-50 24,-24 0</inkml:trace>
  <inkml:trace contextRef="#ctx0" brushRef="#br0" timeOffset="39222.5669">20365 10517,'0'-25,"-50"-24,50-1,0 1,0 24,0 0,0 99,0 26,25-26,-25 0,0-24,50 24,-50-24,0 24</inkml:trace>
  <inkml:trace contextRef="#ctx0" brushRef="#br0" timeOffset="39452.5528">20067 11088,'75'0,"24"0,50-50,24 50,1-74,25 74,-75 0,-50 0</inkml:trace>
  <inkml:trace contextRef="#ctx0" brushRef="#br0" timeOffset="40070.397">20638 11361,'0'0,"0"-25,0-25,0 25,49 25,-49 50,25-25,50 24,-1 1,-49-50,25 0,-1-25,-49-24,0 24,0 0,0-25,-25 50,25-24,0 73,0 26,0 24,0 50,25 49,-25 0,0 1,50-25,-50-1,0-74,0-24,-25-50,0-25,-24 49,24-49,0 0,-25-25,1 1,24-51,-25-74,50-24,0 49,0 24,0-24,25 50,49-25,26 74,49-25,24 50,-74-49,-24 49</inkml:trace>
  <inkml:trace contextRef="#ctx0" brushRef="#br0" timeOffset="51630.5688">4416 14982,'0'0,"-50"0,25-25,0 25,50-25,0 25,25-49,-1 49,-24-50,49 1,-74-1,25 50,-25-50,0 26,0-1,-74 25,49 0,0 0,25 25,-49-1,49 51,0 24,0 25,0 0,0 50,0-50,0 25,0-25,0-25,0-25,0-24,0-25,-25-25,25 74,-25-74,25 25,-25-25,-24 0,24 0</inkml:trace>
  <inkml:trace contextRef="#ctx0" brushRef="#br0" timeOffset="51788.1815">4093 15453,'0'-49,"0"98,25-148,49 99,1-25,-1 25,1 0,-26 0,1 0,-1 75</inkml:trace>
  <inkml:trace contextRef="#ctx0" brushRef="#br0" timeOffset="52469.8232">4713 15553,'0'-50,"0"25,25 75,-25-1,50 26,-50-26,74 1,-74 0,25-50,-25-50,25 0,-25-24,49 0,-49 24,50 0,0 26,-50 48,0 1,-25 25,25-1,-75 1,50-25,-24-25,24 49,0-49,-24 0,49-49,24 49,26 0,0 74,-50 1,0-1,0 0,0 1,0-26,0-24,0 0,0 25,0-26</inkml:trace>
  <inkml:trace contextRef="#ctx0" brushRef="#br0" timeOffset="53240.5985">5383 15453,'0'-49,"0"24,0 0,25 25,-25-25,25-24,-25 98,0 51,0 98,0 25,0 248,0-322,0-74,0-26,0-24</inkml:trace>
  <inkml:trace contextRef="#ctx0" brushRef="#br0" timeOffset="56872.113">5755 15751,'0'-25,"-50"0,100 75,24 49,26 25,-1-25,-50 1,26-26,-50 0,-25-49,49-25,-49 50,0-75,-49-25</inkml:trace>
  <inkml:trace contextRef="#ctx0" brushRef="#br0" timeOffset="57163.8402">6127 15974,'0'-49,"0"24,-50 50,1 49,-50 75,-1-25,26-25,24 0,50-49,0 0,0-26,0 1</inkml:trace>
  <inkml:trace contextRef="#ctx0" brushRef="#br0" timeOffset="58110.8191">6226 16024,'0'-25,"25"25,-25-50,0 26,0-1,0-25,0 25,0 1,-25 48,1 76,-51 24,1 0,-1-25,1 25,49-50,25 1,-74-26</inkml:trace>
  <inkml:trace contextRef="#ctx0" brushRef="#br0" timeOffset="58752.1127">7219 15081,'-25'0,"25"-25,74 25,1 0,24-49,0 49,-25 0,-24 0,-25 0</inkml:trace>
  <inkml:trace contextRef="#ctx0" brushRef="#br0" timeOffset="58911.4604">7194 15379,'0'0,"0"25,49-25,-24 0,25 0,24 0,25 0,1 0,-26 0,-24 0</inkml:trace>
  <inkml:trace contextRef="#ctx0" brushRef="#br0" timeOffset="59579.9559">9079 14064,'0'0,"0"-25,-50 25,1 25,24 25,-25 49,50 0,-49 1,49 48,0-48,0-1,0 0,0 0,0-24,0-51,0 26,0 0,-25-50,0 0</inkml:trace>
  <inkml:trace contextRef="#ctx0" brushRef="#br0" timeOffset="59742.5965">8632 14709,'0'-74,"0"148,25-148,50-1,-1 75,0-24,1 24,-1 0,-24 0,-25-50</inkml:trace>
  <inkml:trace contextRef="#ctx0" brushRef="#br0" timeOffset="60007.0811">9277 14263,'0'0,"0"-50,-49 50,49 25,-25 24,25 26,0-1,-50 1,50-1,0-24,50-1,-25 1,24-25,-24 24,0-49,25 25</inkml:trace>
  <inkml:trace contextRef="#ctx0" brushRef="#br0" timeOffset="60473.1909">9401 14461,'0'0,"0"-25,25-24,25 49,-25 0,-1 0,26 0,-50 25,0 24,0-24,0 0,0 24,-50 1,125-100,-26 1,1 24,-25 0,-25-24,25 49,-25-25,0 74,-50 1,50 0,0-1,0-24,0 25,25-26,-25 1,25 25,24-25</inkml:trace>
  <inkml:trace contextRef="#ctx0" brushRef="#br0" timeOffset="60680.8112">9922 14560,'25'0,"-25"50,0-25,0 0,0-1,0 26,0 24,0-49</inkml:trace>
  <inkml:trace contextRef="#ctx0" brushRef="#br0" timeOffset="61122.4167">10145 14387,'0'0,"0"-25,0 75,25-26,-25 26,50-25,-25 0,-1-25,26 0,-50-25,0 0,0 0,25-24,-25-1,25 50,24 50,-49-26,25 26,-25-25,0 0,0-1,0 26,0-25,-49 24</inkml:trace>
  <inkml:trace contextRef="#ctx0" brushRef="#br0" timeOffset="61394.7509">10542 14089,'0'0,"0"-25,50 25,24 0,-24 0,0 0,-1 50,26 24,-51 1,-24-1,50 1,-50-26,-25 26,-24-26,-1 1,-49 24,0 1,-75 24,0 0</inkml:trace>
  <inkml:trace contextRef="#ctx0" brushRef="#br0" timeOffset="61775.8582">8484 15478,'0'0,"-25"0,50 0,74 0,124-25,0 25,75-99,49 25,-24 24,-26 0,-49 50,-24-74,-125 74,-50 0,-73 0,-51 0,-24 50,-75-1</inkml:trace>
  <inkml:trace contextRef="#ctx0" brushRef="#br0" timeOffset="62135.655">9104 15726,'0'-25,"0"-24,0 24,-75 25,50 25,25 49,-74 1,74-1,0 25,0 25,0 25,0-25,0-25,50 1,-50-51,0 1,24-50,-24 25,-24-25,-26 0</inkml:trace>
  <inkml:trace contextRef="#ctx0" brushRef="#br0" timeOffset="62302.2102">8781 16197,'50'-24,"-100"48,125-98,-26 74,75-74,-25 74,-24 0,-1 0,-24 0,-25 49,24-24</inkml:trace>
  <inkml:trace contextRef="#ctx0" brushRef="#br0" timeOffset="62826.0371">9426 16321,'0'-24,"0"-26,25 50,25 0,-1 0,-49 25,50 0,-50-1,25 26,-25-25,0 0,0 24,-25-24,25 0,-50-25,50 50,0-75,0 0,0 0,50-49,-25 24,-25 25,74-24,-74-1,0 25,-25 50,25 0,-25 24,25 26,25-75,0 50,25-50,24 0,0 0</inkml:trace>
  <inkml:trace contextRef="#ctx0" brushRef="#br0" timeOffset="64062.8497">11981 15007,'25'0,"49"0,1 0,-1-50,0 50,1 0,-50 0,24 0</inkml:trace>
  <inkml:trace contextRef="#ctx0" brushRef="#br0" timeOffset="64235.9183">11981 15304,'50'0,"-1"0,26-24,-1 24,0 0,1 0,-26 0</inkml:trace>
  <inkml:trace contextRef="#ctx0" brushRef="#br0" timeOffset="65046.1161">13817 14759,'-50'0,"0"0,-24 0,49 0,0 0,-24 0,49 25,-50-25,75 0,74 0,75-25,24-25,75 50,25-99,24 25,75-1,-75 26,51-26,-76 25,-24 50,-99-49,-75 49,-49-25,-1 25,1-50,-149 100,-25-50</inkml:trace>
  <inkml:trace contextRef="#ctx0" brushRef="#br0" timeOffset="66411.0534">14610 13717,'0'0,"0"-25,0 0,0-24,25 49,-25-50,50 50,-50-25,74 25,-24 0,-25 0,24 50,-49-25,50 49,-50-24,0 24,0-24,-50-1,-24 26,24-26,1-24,-1-25,50 50,-25-50,75 0,49 0,25-50,-25 1,50 49,0-75,-75 75,-49 0</inkml:trace>
  <inkml:trace contextRef="#ctx0" brushRef="#br0" timeOffset="67221.2058">14114 15304,'0'0,"-25"0,1 25,-26-25,25 0,25-25,-25 25,25-49,0 24,25-25,0 50,49-74,-24 74,0 0,-26 0,26 0,-25 50,-25-26,49 26,-49 24,0 1,-24 24,-26 0,0-24,-24-26,24 1,26-50,-26 0,50-25,25-24,0 24,24 25,26-50,-26 50,-24 0,0 0,24 0,-24 0,0 0</inkml:trace>
  <inkml:trace contextRef="#ctx0" brushRef="#br0" timeOffset="67550.1098">14784 14982,'0'0,"-25"-25,0-24,-49 98,74 1,-74 24,74 25,0 1,0-1,0-25,0 1,24-1,51-49,-1-25,1 74,-1-74,-24 0,-26 0</inkml:trace>
  <inkml:trace contextRef="#ctx0" brushRef="#br0" timeOffset="67768.2851">15032 15205,'0'0,"0"-49,0 73,0 1,25 25,-25-1,0 1,49 0,-49-25,25-25,-25 24</inkml:trace>
  <inkml:trace contextRef="#ctx0" brushRef="#br0" timeOffset="67921.0146">15354 15156,'0'0,"75"-50,-26 50,51-50,-51 50,-24 0</inkml:trace>
  <inkml:trace contextRef="#ctx0" brushRef="#br0" timeOffset="68434.7474">15776 14908,'50'-25,"-1"25,-24 0,0 0,-25 49,50 1,-50 0,0-1,-25 1,25-1,-25-24,0-25,25 25,0-50,0 0,25-49,0 49,-25 0,99-24,-74 24,-25-25,25 50,-25-24,0-1,0-25,0 75,-25 0,25 0,0 49,0-24,0-1,0 1,25-1,-1-24,26-25,-25 25,0-25,24 0,-24 0</inkml:trace>
  <inkml:trace contextRef="#ctx0" brushRef="#br0" timeOffset="68684.6005">16297 14610,'0'0,"0"-25,50 25,-1 50,1-1,24 51,1-1,-26 0,1-25,-50 1,25-26,-25 1,-25 24,-50-24,-73 49,-51 1</inkml:trace>
  <inkml:trace contextRef="#ctx0" brushRef="#br0" timeOffset="69352.1281">18281 13667,'-49'0,"74"0,-1 0,51 0,-26 0,1 0,-25 0,24 0,-49 50</inkml:trace>
  <inkml:trace contextRef="#ctx0" brushRef="#br0" timeOffset="69514.6943">18108 13940,'0'0,"74"0,1 0,24 0,-25 0,-24 0</inkml:trace>
  <inkml:trace contextRef="#ctx0" brushRef="#br0" timeOffset="77432.0784">19348 13320,'0'-25,"0"-24,0 24,0 0,25 25,-25-25,0 50,0 0,0 25,0-1,0 26,0-51,0 26,0 0,-25 24</inkml:trace>
  <inkml:trace contextRef="#ctx0" brushRef="#br0" timeOffset="77662.8649">18926 13866,'0'0,"75"0,74 0,74 0,25-25,-25 25,0 0,-49 0,-50 0,-50 0</inkml:trace>
  <inkml:trace contextRef="#ctx0" brushRef="#br0" timeOffset="77956.6197">19150 14238,'0'74,"0"-24,0 24,0 1,0-26,0 26,0-26,0-24,0 0</inkml:trace>
  <inkml:trace contextRef="#ctx0" brushRef="#br0" timeOffset="78144.1267">19274 14461,'0'-25,"0"50,49-50,-24 25,25 0,-1 0,1 0,-1 0</inkml:trace>
  <inkml:trace contextRef="#ctx0" brushRef="#br0" timeOffset="78691.6681">19596 14362,'50'-25,"-1"25,-24 0,0 0,24 0,1 0,-50 75,0-51,0 26,-25-25,0 0,-24 24,-1-49,25 25,1-25,73-25,-24-24,49 24,-24 25,0-99,-1 99,1-50,-25 50,-25-25,25 25,-25-50,-50 50,50 25,-25 25,25 0,0-1,0 1,0-1,25-24,49-25,50 75,-24-75,-76 0</inkml:trace>
  <inkml:trace contextRef="#ctx0" brushRef="#br0" timeOffset="79616.946">21605 11162,'0'0,"0"-25,50 25,-25 0,-1 0,-24 25,0 50,-49-1,-1 0,-24 26,-50-1</inkml:trace>
  <inkml:trace contextRef="#ctx0" brushRef="#br0" timeOffset="80490.0289">21928 10641,'0'-25,"0"1,0-1,-25 25,0 0,-25 0,50 74,-49-24,49-25,-50 49,50-49,0 24,0-24,0 25,25-50,0 49,24-49,-24 0,50 0,-51 0,26-24,0-26,-50 25,0 0,0-24,0-1,0 1,0 24,0-25,0 25,-25 25,25-24,-25 24,0 0,25 49</inkml:trace>
  <inkml:trace contextRef="#ctx0" brushRef="#br0" timeOffset="80872.5355">22498 10468,'0'0,"0"-50,-25 75,1-25,-51 74,26 25,-26-24,26-26,-1 26,50-50,-50-1,75-24,25 0,-1 0,26 0,-1 0,1 0,-1 0,-24 0,-26 0</inkml:trace>
  <inkml:trace contextRef="#ctx0" brushRef="#br0" timeOffset="81660.1303">22697 10418,'0'0,"0"-50,0 26,0 73,0-24,49 0,-24 24,0-49,24 0,-24 0,-25-24,0-51,0 50,0 1,0-1,0 74,0 1,25 0,-25 49,0 25,0-25,-50-25,50 1,-49-50,49-1,-50-24,25 50,1-50,24-25,0-24,0 24,0-25,0 1,0-1,24 0,-24 26,50 24,0-75,-26 75,1 0,25 0</inkml:trace>
  <inkml:trace contextRef="#ctx0" brushRef="#br0" timeOffset="82089.1094">23267 10294,'50'-25,"-50"-24,0 73,-50 51,25-26,-49 26,24-26,26 1,-26 0,50-26,-25-24,25 50,50-50,24 0,1 0,24-25,-25 25,1 0,-26 0,-24 25</inkml:trace>
  <inkml:trace contextRef="#ctx0" brushRef="#br0" timeOffset="82458.1621">23639 10195,'0'0,"0"-25,50 25,-50 50,25-1,-25 26,0-1,0 0,0 1,0 24,0 25,-50-25</inkml:trace>
  <inkml:trace contextRef="#ctx0" brushRef="#br0" timeOffset="83178.3366">21184 13767,'0'0,"74"0,-24 99,-50-74,0-1,0 1,0 25,0-25,-50 24,25-49,-24 25,-1-25</inkml:trace>
  <inkml:trace contextRef="#ctx0" brushRef="#br0" timeOffset="83603.719">21853 13494,'0'0,"-25"-25,1 25,-26 0,0 0,50 50,-49-1,49 1,-50 24,50-24,0-1,0-24,0 0,25-25,25 50,-1-50,-24 0,25 0,-50-50,74-24,-74 49,0-25,0 1,0-1,0 25,-25 25,25-49,-74 49,49 0,0 0,25 24</inkml:trace>
  <inkml:trace contextRef="#ctx0" brushRef="#br0" timeOffset="83956.7766">22225 13345,'25'0,"-50"0,50-50,-25 100,-25-25,-24 24,24-24,-25 25,26-1,-26 26,50-50,-25-25,25 24,25-24,49 0,1 0,-26 0,1 0,0 0,-1 0</inkml:trace>
  <inkml:trace contextRef="#ctx0" brushRef="#br0" timeOffset="84459.8312">22399 13494,'0'-75,"0"150,0-199,50 124,-1 0,-24 0,-25 25,0 24,0-24,0 25,0-1,0-24,-74-25,74 25,0-50,24 0,1-24,25 24,-25-25,24 25,-24-24,25-1,-50 25,-25 25,0 0,-25 25,50 0,-24 49,24-24,0-25,0 0,0 24,24 1,1-50,50 0,-51 0,1 0</inkml:trace>
  <inkml:trace contextRef="#ctx0" brushRef="#br0" timeOffset="84803.4426">23019 13295,'25'-24,"-50"48,25 1,0 0,-99 25,74-26,0 26,25 0,25-50,0 24,24-24,1 0,-25 0,49 50</inkml:trace>
  <inkml:trace contextRef="#ctx0" brushRef="#br0" timeOffset="85069.3421">23292 13221,'0'-50,"0"25,25 25,-25 50,0 25,0-26,0 1,49-1,-49 1,0 0,0-1,0-24</inkml:trace>
  <inkml:trace contextRef="#ctx0" brushRef="#br0" timeOffset="102448.7801">5011 9004,'50'0,"-1"0,1 0,-1 0,26 0,-50 0,-1 0,26 0,-25 0,0 0,24 0,-24 0,0 0,0 0,24 0,-24 0,25 0,-26 0,26 0,-25 0,0 0,24 0,1 0,-25 0,-1 0,26 0,0 0,-26 0,1 0,0 0,25 0,-25 0,24 0,-24 0,25 0,-1 0,1 0,-1 0,1 0,0 0,24 0,0 0,1 0,-1 0,1 0,-1-25,-24 25,-1 0,-24 0,25 0,-25 0,-1 0,1 0,25 0,-25 0,-1 0,26 0,0 0,24 0,-24 0,-1 0,1 0,-1-25,1 25,24 0,-24 0,0 0,-1 0,1 0,-1-49,1 49,0 0,-25 0</inkml:trace>
  <inkml:trace contextRef="#ctx0" brushRef="#br0" timeOffset="103965.9176">11659 8954,'-25'0,"50"0,24 0,1 0,-25 0,24 0,1 0,-1-24,-24 24,25 0,-1 0,1 0,24 0,1 0,-1 0,1 0,-26 0,1 0,0 0,-26 0,51 0,-50 0,24 0,1 0,-25 0,24 0,1 0,24 0,1 0,-1 0,0 24,50-24,-49 0,-1 0,26 0,-1 0,0 0,25 0,25 0,-25 0,0 0,25 0,-50 0,25 50,-25-50,0 0,-49 0,0 0,-1 0,-49-25</inkml:trace>
  <inkml:trace contextRef="#ctx0" brushRef="#br0" timeOffset="545449.9714">21357 4440,'0'0,"25"0,-25-25,0-24,50 49,-50-25,0 0,0-25,24 50,-24-24,-24 73,-26 75,-49 50,-25 74,-50 25,50-25,-25-25,50-49,25-75,49-25,-25-49,25-25,25 25,0-50,25-24,-25 24,50 25,-25-75</inkml:trace>
  <inkml:trace contextRef="#ctx0" brushRef="#br0" timeOffset="545815.0388">21060 4638,'0'0,"0"-24,-25 24,0 0,-25 49,1 100,-75 50,24 49,-48 0,48 0,26-99,74-75,0-49</inkml:trace>
  <inkml:trace contextRef="#ctx0" brushRef="#br0" timeOffset="546919.5289">20588 7169,'0'0,"-25"0,75 0,49 0,50-100,0 26,0 24,24 1,-49 49,-24-75,-51 75,-24 0</inkml:trace>
  <inkml:trace contextRef="#ctx0" brushRef="#br0" timeOffset="547212.3019">21010 6424,'0'0,"0"-24,0-1,0 0,0-49,25 173,-25-25,49 1,-49-1,25 0,-25 1</inkml:trace>
  <inkml:trace contextRef="#ctx0" brushRef="#br0" timeOffset="547895.9124">21159 7417,'-50'-100,"50"51,50 98,-50 1,49 0,-49-1,25 1,50-1,-51-49,1 0,25 0,-1-49,-49-1,0 25,0-24,0 24,0-25,0 75,0 50,0 24,25 25,-25 0,0 49,75 26,-75-1,0 1,0-26,0 51,0-125,-50 0,50-74,-74-25,49 25,-50-25,26-25,-1-74,1-75,49-74,-50 25,50-25,50 124,-1 49,50 26,1-1,48 0,1 50,0-74,-25 24,-49 50,-1-74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01:51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 11385,'0'-49,"0"-1,0 25,0 75,0 0,0-1,0 1,0 24,0-49,0 0,0 0,0 24,49-24</inkml:trace>
  <inkml:trace contextRef="#ctx0" brushRef="#br0" timeOffset="328.8876">769 11311,'0'-25,"25"25,-25-25,0 75,0 0,25-1,-25 1,0-1,0 26,0-26,0-24,0 0,0 25</inkml:trace>
  <inkml:trace contextRef="#ctx0" brushRef="#br0" timeOffset="644.3374">1141 11311,'0'25,"0"24,50 1,-50-25,0 24,0 26,0-26,0-24</inkml:trace>
  <inkml:trace contextRef="#ctx0" brushRef="#br0" timeOffset="1649.8663">1216 10964,'25'0,"24"24,-24 1,25 25,-1 24,1 1,-25-1,-25 25,49 25,-49-24,0 24,-25-25,1-25,-26-24,0-1,1 26,-50-26,24 26,1-50,24-25,1 74</inkml:trace>
  <inkml:trace contextRef="#ctx0" brushRef="#br0" timeOffset="2265.9787">75 12353,'0'0,"-25"0,0 0,-24 0,98 0,26 0,24 0,74 0,1 0,24 0,1-50,-1 50,-74-49,-74 49,-25 0,-25 49</inkml:trace>
  <inkml:trace contextRef="#ctx0" brushRef="#br0" timeOffset="2656.6943">496 12526,'-49'0,"74"0,49 0,25 0,25-24,25 24,0 0,0-25,0 25,-75 0,-24 0,-26 0</inkml:trace>
  <inkml:trace contextRef="#ctx0" brushRef="#br0" timeOffset="8092.1948">3597 11212,'0'-25,"0"50,-50 49,50 25,0 1,-49 48,49-48,0-26,0 0,0-24,0 0,0-75,-25-25,25 1,0-26,0 26,0-26,0 1,0-1,0 26,0-1,0 1,0 24,0-25,0 1,25 49,0-50,24 50,-24 0,0 0,24 0,-24 0,25 25,-50 0,0 24,0 1,0-1,0-24,0 0,-50 49,1-74,-1 50,25-50,-24 0,49-25,24 25</inkml:trace>
  <inkml:trace contextRef="#ctx0" brushRef="#br0" timeOffset="9120.2155">4515 10864,'-25'0,"-25"0,1 0,24 50,-25 24,-24 75,24 25,50-25,-74 74,74-99,0 25,25-50,0-25,49-24,0 0,26-50,-1 0,0 0,0-50,-49 50</inkml:trace>
  <inkml:trace contextRef="#ctx0" brushRef="#br0" timeOffset="9930.046">4515 11187,'0'0,"49"25,-49 0,25 24,-25 1,50-25,-50-1,25-24,-25 50,24-50,-24-25,50-49,-50 24,25 1,-25-1,49 0,-49 25,25 25,-25 50,0-25,0 0,-74 24,49-24,0 25,-24-25,24-25,25 24,0 51,0-50,0 24,0-24,0 25,0-26,0 1,0 25,49-50,-24 0</inkml:trace>
  <inkml:trace contextRef="#ctx0" brushRef="#br0" timeOffset="10362.5808">5061 11162,'24'25,"1"0,25 24,-25-49,24 50,-24-50,0 25,24-25,-49 49,-49-49,-26 50,26-25,-1 24,50-24,-49 25,49-25,-25-25,25 24</inkml:trace>
  <inkml:trace contextRef="#ctx0" brushRef="#br0" timeOffset="10614.366">5482 11485,'-25'24,"25"1,-24 0,-1 25,-25-26,25 26,-24-25,24-25,25 49,-25-49</inkml:trace>
  <inkml:trace contextRef="#ctx0" brushRef="#br0" timeOffset="10911.4175">5879 10964,'0'-50,"0"124,0 1,0-1,0-24,0 0,0-26,0 1,-25 25</inkml:trace>
  <inkml:trace contextRef="#ctx0" brushRef="#br0" timeOffset="11090.9368">5681 11361,'0'0,"0"-50,49 50,1 0,-1 0,26 0,-1 0,-24 0</inkml:trace>
  <inkml:trace contextRef="#ctx0" brushRef="#br0" timeOffset="11481.9454">5953 11485,'25'0,"0"0,-25 24,25-24,-25 75,0-50,0-1,0 1,0 25,0-25,-75 24,26-24,24-25,0 25,75-25,24 0,-24 0,-1 0,26-25,-25 25,-1 0,-24 0</inkml:trace>
  <inkml:trace contextRef="#ctx0" brushRef="#br0" timeOffset="11760.7145">6722 11013,'0'0,"0"-49,0-1,50 149,-50 25,0 50,0 0,0-50,0 0,0 0,-25-50,25 0,-74 1</inkml:trace>
  <inkml:trace contextRef="#ctx0" brushRef="#br0" timeOffset="12532.5218">7219 11385,'0'0,"-50"0,50-49,0-1,25 50,-25-49,49 49,-24 0,25 0,-25 0,49 49,-74-24,0 25,0-1,-25 26,-24-1,-1-24,-24-50,49 49,74-98,1 24,49-25,-49 25,-1-24,-24 24,25 25,-50-25,-25 25,0 50,25-1,0 1,0 0,0-1,0 1,25-1,0-24,49-25,-24 50</inkml:trace>
  <inkml:trace contextRef="#ctx0" brushRef="#br0" timeOffset="12718.7377">7863 11485,'75'0,"-26"-50,1 50,-25 0,0 0</inkml:trace>
  <inkml:trace contextRef="#ctx0" brushRef="#br0" timeOffset="12868.7699">7938 11683,'25'0,"24"0,1 0,-1 0</inkml:trace>
  <inkml:trace contextRef="#ctx0" brushRef="#br0" timeOffset="13147.6385">8608 11038,'0'0,"49"0,-49-25,0 75,0-1,0 26,0-1,0-24,0 0,0-26,0 26</inkml:trace>
  <inkml:trace contextRef="#ctx0" brushRef="#br0" timeOffset="13327.1694">8409 11485,'50'0,"24"0,25 0,1 0,-26 0,-24 0</inkml:trace>
  <inkml:trace contextRef="#ctx0" brushRef="#br0" timeOffset="13667.4545">8732 11733,'0'-25,"0"0,49 25,-24 0,0 0,-25 25,0 24,0-24,0 25,-50-50,25 49,1 1,48-50,26 0,0-25,24 25,-24-25</inkml:trace>
  <inkml:trace contextRef="#ctx0" brushRef="#br0" timeOffset="13951.1117">9228 10939,'0'0,"0"-25,0-25,49 50,1 50,0 24,24 75,-24 25,-50-50,49 50,-49-1,0-24,0-25,-74 0,-25-25,-26-49,1 0,0 24,-99-74</inkml:trace>
  <inkml:trace contextRef="#ctx0" brushRef="#br0" timeOffset="16292.7622">16347 248,'0'0,"0"-50,0 75,0 50,-50 49,50 49,0 51,0 48,0 26,-50 25,50 49,0 124,-74-50,74 25,0-74,0 25,-50 74,50-74,0-75,0-99,0-124,0-49,0-26,0 1,0-25,0-1</inkml:trace>
  <inkml:trace contextRef="#ctx0" brushRef="#br0" timeOffset="16901.3282">16123 6052,'0'50,"50"-50,-25 0,24 0,26 0,98 0,125-50,49 50,100 0,123-74,-24 74,49 0,-148-50,-75 50,-74 0,-100-49,-74 49,-50 0,1 0,-50 0</inkml:trace>
  <inkml:trace contextRef="#ctx0" brushRef="#br0" timeOffset="19736.3511">16967 595,'0'50,"0"24,0 26,0-1,0 25,-50-25,50-25,0-24,0 0,0-1,-25-49,25-25,0-49,0 24,0-24,0 24,0-24,0 0,0-1,0 1,0 24,0 25,0-24,0 24,0 0,50-24,-25 49,0-25,24 25,-24 0,0 0,-25 74,0-24,0-25,0-1,0 1,0 50,-25-51,-25-24,-24 50,49-50,0 0,1 0</inkml:trace>
  <inkml:trace contextRef="#ctx0" brushRef="#br0" timeOffset="20120.768">17413 372,'0'-50,"-25"100,25 24,-24 51,24 48,-50 26,50-1,0 0,0-24,25-75,24 1,1-51,49 1,-49-50,24 25,1-25</inkml:trace>
  <inkml:trace contextRef="#ctx0" brushRef="#br0" timeOffset="20983.5508">17860 868,'0'-25,"0"1,-25 24,25-50,-25 25,-24 25,24 0,25 25,-75 0,75 24,-25 1,25 0,0-26,0 26,0 0,25-50,50 0,-26 0,-49-25,50-25,-50 1,25 24,-25-25,25 50,24 25,-49 25,25-26,-25 1,50 25,-1-25,-24-25,0 49</inkml:trace>
  <inkml:trace contextRef="#ctx0" brushRef="#br0" timeOffset="21359.1961">18579 670,'0'-25,"-25"25,-24 0,-1 25,25 24,-24-24,24 0,25 25,0-26,25-24,24 50,26-50,-26 0,26 25,-51-25,-24 25</inkml:trace>
  <inkml:trace contextRef="#ctx0" brushRef="#br0" timeOffset="21543.8204">18356 1042,'49'0,"26"0,-1 49,-24-49,-25 0</inkml:trace>
  <inkml:trace contextRef="#ctx0" brushRef="#br0" timeOffset="23614.0034">18902 620,'-25'0,"25"-25,0 50,0 0,74 25,-74-26,25 1,-25 25,25-50,-25 49,49-49,1-49,-25 24,-25 0,49-24,-49 24,75-25,-75 25,25 25,-25 25,0 25,-50-50,0 74,26-74,-26 25,50 49,25-24,-25 0,0 24,0-49,25 0,-25 24,0-24,49-25,-49 25</inkml:trace>
  <inkml:trace contextRef="#ctx0" brushRef="#br0" timeOffset="24221.3934">19943 620,'-49'0,"24"50,-25-50,1 74,24-74,-25 50,50-25,-49-25,49 49,0 1,24-50,51 25,-26-25,26 0,-25 49,-26-49,26 25</inkml:trace>
  <inkml:trace contextRef="#ctx0" brushRef="#br0" timeOffset="24381.1891">19720 1141,'50'0,"24"0,1 0,-1 0,-24 0,-26 0,1 0</inkml:trace>
  <inkml:trace contextRef="#ctx0" brushRef="#br0" timeOffset="24844.9449">20191 645,'0'0,"0"-25,0 75,0 24,0-24,0 24,0-24,0-1,75-24,-75 25,0-75,25 25,-25-74,49 74,-49-25,75 25,-51 0,26 0,-50 25,0 24,0 1,-50 24,-24-74,24 0,1 0,24 0,25-25</inkml:trace>
  <inkml:trace contextRef="#ctx0" brushRef="#br0" timeOffset="26036.8885">20886 198,'0'-24,"-25"24,25-25,0-25,0 25,0 100,0 98,25 76,-25 48,0 1,0-50,0-50,50-98,-50-26,0-24,0-1,0-74</inkml:trace>
  <inkml:trace contextRef="#ctx0" brushRef="#br0" timeOffset="28045.1994">21283 620,'0'0,"-25"0,25-49,0 73,25 26,0 24,24-24,1 49,-1-49,-24-1,25 1,-50 0,49-50,-49 24</inkml:trace>
  <inkml:trace contextRef="#ctx0" brushRef="#br0" timeOffset="28323.4669">21531 695,'0'-50,"0"25,-50 50,1 74,24-49,-25 24,25-24,-24 24,49-49,-25 0,25 24,25-49</inkml:trace>
  <inkml:trace contextRef="#ctx0" brushRef="#br0" timeOffset="28550.4742">21754 744,'0'-25,"50"25,24-49,-24 49,-26 0,1 0,-25 25</inkml:trace>
  <inkml:trace contextRef="#ctx0" brushRef="#br0" timeOffset="28705.6904">21804 918,'74'-25,"-24"25,-26 0,26 0</inkml:trace>
  <inkml:trace contextRef="#ctx0" brushRef="#br0" timeOffset="29200.8177">22573 620,'0'-25,"-50"50,50 0,-25 25,25 24,-74-24,49-1,25-24,-74 25,24-50,50 24,-25-24,0 0,25-24,0-1,0-25,0 25,0 1,0-1,0-25,50 50,24 25,1 25,-75-1,25-24,24 25</inkml:trace>
  <inkml:trace contextRef="#ctx0" brushRef="#br0" timeOffset="29517.4926">22647 397,'0'-50,"25"50,24 50,-24-25,25 24,-25 51,24-1,1 74,-50-24,0-25,0-25,-25 25,-25-49,-24-26,0 26,-1-26</inkml:trace>
  <inkml:trace contextRef="#ctx0" brushRef="#br0" timeOffset="30820.9683">16495 3845,'25'0,"0"0,0 0,0 0,24 0,1 0,-25 0,0 0,24 0</inkml:trace>
  <inkml:trace contextRef="#ctx0" brushRef="#br0" timeOffset="30997.054">16520 4192,'50'0,"-1"-25,1 25,-25 0,25 0,-1-25</inkml:trace>
  <inkml:trace contextRef="#ctx0" brushRef="#br0" timeOffset="33095.2086">17736 3299,'-25'0,"25"25,50-75,-50 1,24 49,-24-50,0 25,-24-24,-26 49,25 0,0 0,-49 74,74-24,0-1,0 1,0 49,0 0,0 50,0 0,0 0,0-50,25 0,-25-24,49 24,-49-25,0-24,0-1,0-24,0 0,0 49,-25-74,-24-49</inkml:trace>
  <inkml:trace contextRef="#ctx0" brushRef="#br0" timeOffset="33289.4255">17488 4093,'0'0,"-50"0,50-25,25 0,0 25,24-49,26 49,-26-25,-24 25,25 0,-1 0</inkml:trace>
  <inkml:trace contextRef="#ctx0" brushRef="#br0" timeOffset="34109.03">17860 4167,'0'0,"0"-49,25 73,-1 1,26 25,24 24,-49-24,-25-25,50-25,-50 24,25-24,-25-24,0-1,0 0,0-25,0 26,0-1,49 25,-49-50,25 50,-25-49,25 49,-25 24,0 1,0 0,0 25,-50-50,50 49,-49-49,49 25,-75-25,100 25,-25 24,0 1,25 24,-25 1,0-26,0 1,0 0,0-26,49 26,1-50</inkml:trace>
  <inkml:trace contextRef="#ctx0" brushRef="#br0" timeOffset="34894.4433">18529 4068,'0'-25,"0"0,0 75,25 74,-25 50,50 24,-50 0,49-24,-49-25,50-75,-50-24,0-25,0-75</inkml:trace>
  <inkml:trace contextRef="#ctx0" brushRef="#br0" timeOffset="35915.0426">18852 4390,'-25'0,"25"-24,0-1,25 50,25 49,24 0,-24-24,24 24,-49-49,0 0,-25 25,49-50,-49 24,-25-24,1-49</inkml:trace>
  <inkml:trace contextRef="#ctx0" brushRef="#br0" timeOffset="36287.9837">19150 4341,'0'0,"0"-25,0 0,-25 25,25 75,-75 24,26 25,-1-25,50-25,-25 1,25-50,0 24</inkml:trace>
  <inkml:trace contextRef="#ctx0" brushRef="#br0" timeOffset="37609.903">19869 3051,'-25'0,"0"0,25 50,-49 49,49 74,-100 51,100-26,-74 75,74-75,0-24,25-75,49 0,-24-49,24 0,26-50,24 49,-25-49,-25 0,-24-25</inkml:trace>
  <inkml:trace contextRef="#ctx0" brushRef="#br0" timeOffset="43023.6259">20315 3522,'-24'0,"24"-25,-25 25,-25 0,25 0,1 25,24 25,-50-1,50 1,0-25,0 25,25-26,0-24,-1 0,26-24,0-76,-50 75,0 1,49-26,-49 25,0 0,0 1,0 48,0 1,25 0,-25 25,0-26,25 1,-25 25,74-50,-49 25,0-25</inkml:trace>
  <inkml:trace contextRef="#ctx0" brushRef="#br0" timeOffset="43354.4157">20787 3349,'-25'24,"0"1,-25 25,26-25,-26-1,0 51,50-50,75-25,-50 0,-1 0,1 0,25 0,-25 0,-1 0</inkml:trace>
  <inkml:trace contextRef="#ctx0" brushRef="#br0" timeOffset="44622.3597">20216 3696,'0'-50,"0"1,0 73,75 51,-75-50,74 24,-24-24,-26-25,1 50,25-50,-1 0,-49-25,50 0,-50 0,25-49,-25 24,0 1,49-1,-49 25,0-24,0 24,0 99,0 25,0 75,0 25,0 49,0-50,-24-49,24-50,0-25,-25 1,25-50,-75-25,26 0,24 0,0 0,-24 0,24-75,25 26,-50-1,50 25,0 0,50-24,-1 49</inkml:trace>
  <inkml:trace contextRef="#ctx0" brushRef="#br0" timeOffset="45042.1475">21109 3299,'0'-25,"0"75,50 49,-50 75,49-1,-49 1,25-25,-25-25,0-25,50 0,-50-49,0-25,25-25</inkml:trace>
  <inkml:trace contextRef="#ctx0" brushRef="#br0" timeOffset="45574.2805">21357 3696,'0'0,"0"-50,25 50,-25-49,50 49,49-50,-74 50,-1 0,1 0,-25 25,0 0,0 24,0 1,0 0,0-1,0-24,-49-25,49 50,0-75,0 0,24 0,-24-24,50 24,24-25,-74 0,25 50,-25-49,0 74,0-1,-25 1,25 0,0 25,0-25,0-1,25 51,50-50,-51-25,26 0</inkml:trace>
  <inkml:trace contextRef="#ctx0" brushRef="#br0" timeOffset="45767.5029">22027 3572,'0'0,"0"-50,25 50,24-25,1 25,-25 0,24 0</inkml:trace>
  <inkml:trace contextRef="#ctx0" brushRef="#br0" timeOffset="45934.9773">22027 3696,'0'25,"50"-25,-1 0,1 0,-1 0,26 0</inkml:trace>
  <inkml:trace contextRef="#ctx0" brushRef="#br0" timeOffset="46384.2231">22845 3324,'0'-50,"0"75,0 25,-49 24,24 0,-25 26,1-26,24-24,-25 24,1-49,24-25,25-50,0-24,0 49,0-25,0 26,0-26,74 100,-49-50,0 49,25-24,-1-25,-24 50,25-50,-50 49,24-49</inkml:trace>
  <inkml:trace contextRef="#ctx0" brushRef="#br0" timeOffset="46654.0617">22895 3026,'0'-25,"74"75,1 0,-50 24,24 50,-49 0,50 25,-50-50,0-24,0-1,-74 25,-26-24,1-1,0-24,0-1</inkml:trace>
  <inkml:trace contextRef="#ctx0" brushRef="#br0" timeOffset="48376.9652">23540 2927,'0'-25,"0"-24,0 98,0 1,0 24,0-24,50-25,-50 24,0 1,0-25,24-1,-24-73,0-1,-49 1,24 49,-25 0,26 0,-26 0,50 74,0-24,0-26,25-24,0 0,-1 0,1 0,25 0,-25 0</inkml:trace>
  <inkml:trace contextRef="#ctx0" brushRef="#br0" timeOffset="49537.9191">24086 2952,'0'0,"0"-25,0-25,0 26,0 98,0-24,0-1,74 1,-49-1,25-24,-1 25,-24-50,25-50,-50 25,0-24,0 24,0-25,0 1,0 24,0 0,0 50,24 25,-24 24,0 0,0 1,0 24,0 0,0-24,0-1,0 0,0-24,0 0,-74-25,24 24,1-49,-1 25,1-25,-26 0,25 0,-49 0</inkml:trace>
  <inkml:trace contextRef="#ctx0" brushRef="#br0" timeOffset="50819.4981">17116 3101,'0'-25,"0"-25,-50 100,50-1,0 26,-50 24,50 25,0 50,0-1,25 26,-25-26,75 51,-75-51,0-24,0-50,0-24,0-26,-25 1,0 0,-25-50,26 24,-26-24</inkml:trace>
  <inkml:trace contextRef="#ctx0" brushRef="#br0" timeOffset="51406.9929">17240 5457,'-25'-50,"0"50,0 0,0 0,-49 50,74 24,0 1,0-1,0-49,0 25,25-50,-25 24,49-24,1-49,-25-26,24 1,-49 24,50-49,-50 50,0 24,25 25,24 49,-49 1,50 0,-50-26,50 26,-26-50,26 0</inkml:trace>
  <inkml:trace contextRef="#ctx0" brushRef="#br0" timeOffset="52558.0512">16719 2183,'0'-25,"-25"25,25-25,0 75,0-1,25 1,-25 0,0-1,0 1,25-50,-25 49,24-73,-24-26,50 50,-50-50,50 50,-26 0,1 0,25 0,-50 75,0-26,-25-24,-25-25,1 50,-1-50,1 0,24 0,25-25</inkml:trace>
  <inkml:trace contextRef="#ctx0" brushRef="#br0" timeOffset="56128.2466">10989 11559,'0'0,"-50"0,100 0,49-50,0 50,0 0,-24 0,-25 0,-26 0,26 25</inkml:trace>
  <inkml:trace contextRef="#ctx0" brushRef="#br0" timeOffset="56296.6877">11063 11807,'50'0,"-1"0,26 0,-1 0,1 0,-26 0,-49 25</inkml:trace>
  <inkml:trace contextRef="#ctx0" brushRef="#br0" timeOffset="65361.3468">17016 6598,'0'0,"0"-50,-49 50,49-49,0-1,0 1,0-1,0 100,49 49,-49 25,0 74,0 174,-74 149,0 99,74 0,-75-49,75-25,25-174,-25-99,0-75,0-74,0-50,0 1,0-25</inkml:trace>
  <inkml:trace contextRef="#ctx0" brushRef="#br0" timeOffset="66622.4607">17934 7069,'0'-24,"50"24,-50-50,0 25,25 25,-25-49,0-1,0 0,0-24,0 49,0 0,-50 25,25 0,0 25,25 0,-49 49,49 1,0 24,0 0,0 0,0 1,0-1,0 0,0-25,0-24,0 24,0-49,0 0,-25 0,-25-25,26 0</inkml:trace>
  <inkml:trace contextRef="#ctx0" brushRef="#br0" timeOffset="66802.2398">17636 7466,'0'-49,"0"24,50-25,25 50,-1 0,-24 0,-1 25</inkml:trace>
  <inkml:trace contextRef="#ctx0" brushRef="#br0" timeOffset="67656.8864">18058 7640,'0'0,"0"-25,25 25,0 99,-25-74,49 0,-49 24,50-49,-50 50,25-50,0 0,24-25,-49 0,50 1,-50-26,49 50,-49-50,50 50,-50-24,0 48,-25 26,0-50,-24 50,-1-1,25-49,25 75,0-26,0 1,0 0,0-26,0 26,0-25,0 0,0-50</inkml:trace>
  <inkml:trace contextRef="#ctx0" brushRef="#br0" timeOffset="68240.4264">18777 7615,'0'-25,"0"0,0 75,0 24,-49 26,49-1,0 50,0-50,0 0,-50-24,50-1,0-24,0-1,0 1,0-75,25 0</inkml:trace>
  <inkml:trace contextRef="#ctx0" brushRef="#br0" timeOffset="68609.1155">18902 7937,'49'0,"1"100,-1-75,-24 24,25 1,-25-25,-25-1,24 26,-24-25</inkml:trace>
  <inkml:trace contextRef="#ctx0" brushRef="#br0" timeOffset="68970.2841">19199 8012,'0'0,"0"-50,25 50,-25-25,-50 75,26 25,-51-1,26 25,-26 25,50-49,-24-1,49-49,-25-25,50 0,24-25</inkml:trace>
  <inkml:trace contextRef="#ctx0" brushRef="#br0" timeOffset="69818.6461">19596 6921,'25'0,"49"0,-24 0,-1 0,1 0,0 0,-1 0,26 24,-100 1</inkml:trace>
  <inkml:trace contextRef="#ctx0" brushRef="#br0" timeOffset="70011.1332">19621 7193,'25'0,"24"0,1 0,-1 0,1 0,0 0</inkml:trace>
  <inkml:trace contextRef="#ctx0" brushRef="#br0" timeOffset="76108.2049">20985 6449,'0'0,"0"-25,0 50,0 0,0 49,0-24,0 0,0-26,0 1,25-25,-25 75,0-51</inkml:trace>
  <inkml:trace contextRef="#ctx0" brushRef="#br0" timeOffset="76406.4469">20489 6970,'0'0,"74"0,26 0,48 0,51 0,-1 0,-24 0,0 0,-75 0,-25 0,-49 0,-25 25</inkml:trace>
  <inkml:trace contextRef="#ctx0" brushRef="#br0" timeOffset="76719.1338">20712 7243,'0'74,"0"-24,0 0,0-26,0 1,0 50,0-51</inkml:trace>
  <inkml:trace contextRef="#ctx0" brushRef="#br0" timeOffset="76910.169">20911 7466,'0'-25,"49"25,26 0,-26 0,1 0,0 0</inkml:trace>
  <inkml:trace contextRef="#ctx0" brushRef="#br0" timeOffset="77448.1147">21357 7367,'25'0,"-25"-25,25 25,0 0,24 0,-49 50,0-1,0-24,0 0,-25 25,-24-50,49 49,-25-49,25-25,25 25,-25-49,49 49,-49-50,50 50,-50-49,74 49,-74-25,0-25,25 50,-50 50,25-25,-24-1,24 26,0 0,24-26,26-24,24 0,-24 0,24 0,-49 0</inkml:trace>
  <inkml:trace contextRef="#ctx0" brushRef="#br0" timeOffset="82593.2533">17388 9451,'0'0,"0"-25,75 25,-50 0,24 0,-49 25,0 24,0 1,0-25,0-1,-25 26,-24-25,24-25,25 49,-25-49,25-24,25-1,0-25,49 25,-49-24,0 24,49-25,-24 26,-25 24,-25-50,0 25,-25 25,-25 25,50 25,0-1,0-24,0 25,0-26,25-24,25 50,-25-50,24 0</inkml:trace>
  <inkml:trace contextRef="#ctx0" brushRef="#br0" timeOffset="82779.278">17959 9451,'25'-25,"49"25,-24 0,-25 0</inkml:trace>
  <inkml:trace contextRef="#ctx0" brushRef="#br0" timeOffset="82954.2665">17984 9550,'0'0,"25"0,-1 0,26 0,0 0,-1 0,-24 0</inkml:trace>
  <inkml:trace contextRef="#ctx0" brushRef="#br0" timeOffset="83343.2622">18554 9277,'0'0,"0"50,0-26,0 1,0 0,0 25,0-1,0-24</inkml:trace>
  <inkml:trace contextRef="#ctx0" brushRef="#br0" timeOffset="83528.7656">18405 9525,'0'0,"50"0,24 0,1 0,-1 0,-49 0</inkml:trace>
  <inkml:trace contextRef="#ctx0" brushRef="#br0" timeOffset="84033.2274">18529 9773,'-24'0,"-26"50,0-50,50-50,25 50,-25-25,50 25,-25 0,-1 0,26 0,-25 0,0 0,24 50,-49-1,0 1,0 0,0-1,-49 1,-1 24,-24-24,-26 0,26-26,24-24,1 50,24-75,25 0,0-24,0 24,50 25,-26-50,1 50,50 0,-51 0,26 0,0 0,-1 25,1-25,-1 25</inkml:trace>
  <inkml:trace contextRef="#ctx0" brushRef="#br0" timeOffset="85450.3112">19646 9475,'-25'0,"-25"0,100 0,24-24,-49 24,25 0,-1 0,1 0,0 0,-1 0,-24 0,-75 24</inkml:trace>
  <inkml:trace contextRef="#ctx0" brushRef="#br0" timeOffset="85630.0141">19596 9649,'25'0,"-50"0,99 0,1 0,-1 0,26 0,-76 0,1 0</inkml:trace>
  <inkml:trace contextRef="#ctx0" brushRef="#br0" timeOffset="100688.3694">20886 9451,'25'0,"-25"-25</inkml:trace>
  <inkml:trace contextRef="#ctx0" brushRef="#br0" timeOffset="102091.5501">20985 9376,'50'0,"-75"0,50 0,-25 50,-25-50,-25 0,26 0,24-50,0 1,0-1,74 25,-24 25,-1 0,1 0,-50 25,25 25,-25-1,0 1,-25 24,0-24,-25-1,1 1,-26 49,26-74,-1-25,50 50,50-100,24 50,-24-25,-1 25,1 0,-25 0,49 0,-49 0,0-49</inkml:trace>
  <inkml:trace contextRef="#ctx0" brushRef="#br0" timeOffset="103141.3373">20043 9227,'0'0,"0"-24,0-1,0 0,0-25,-25 50,25-24,0-1,0 50,25 24,24 26,26 24,-1 0,25-25,-24 1,-26-50,1-25,-50 49,-25-24,-25-25,1 74,-50 1,24-1,-24 50,0-24,49-26,1 0,49-49,-25-25,25 25,25-25</inkml:trace>
  <inkml:trace contextRef="#ctx0" brushRef="#br0" timeOffset="104997.0037">20861 8161,'0'-25,"0"-25,0 75,0 25,0 49,0 0,0 0,0-24,0-1,0 1,0-51,0 26,-50-50</inkml:trace>
  <inkml:trace contextRef="#ctx0" brushRef="#br0" timeOffset="105317.1841">20638 8632,'0'0,"0"50,74-26,-74 26,25 0,-25-26,25-24,-25 25,49-25,1 0,25-49,-26-26,-24 26,25-1,24 0</inkml:trace>
  <inkml:trace contextRef="#ctx0" brushRef="#br0" timeOffset="109814.7959">5433 13122,'0'-50,"0"25,-50 25,50 50,-50-1,50 26,-74 49,74 0,0 50,0-1,0 26,0-1,0 1,25 24,-25-25,49-24,-49-25,0-25,0-50,0-24,0-1,0 1,-24-50,24 50,-75-50,50 0,1 0,-1 0,25-25,-75 25,75-25,-24 25,24-25,-75 25</inkml:trace>
  <inkml:trace contextRef="#ctx0" brushRef="#br0" timeOffset="162351.4309">6921 14015,'-25'-25,"25"-25,0 1,0 24,50 25,24 0,-49 0,24 0,-49 25,25-1,-25 26,0 0,0 24,0 0,-25 1,1-1,-51 26,26-51,-51 1,100-25,-49-25,49-25,0-50,25 75,-1-24,1 24,25 0,-25 0,-1 0,26 49,-25-24,0 0,-25 24,49-24</inkml:trace>
  <inkml:trace contextRef="#ctx0" brushRef="#br0" timeOffset="163972.3163">8335 13767,'0'-75,"0"50,0 75,49 0,-49 24,0 0,0 1,0-1,0-24,0-25,0-1,0-73,-74-1,49 1,-24-1,24 50,0 0,0 0,-25 25,50 24,-49 26,49-26,0-24,0 0,25 25,24-50,1 24,24-24,1 0,24 0,-25-49,-24 24,0-49,-26-1,-24-24,75 0,-75 24,0 51,0 98,0-24,0-1,25-24,-25 0,74-25,-49 49,24-49,1-24,-50-1,50-25,-50 1,0-26,24 26,-24-1,50 124,-50 50,50 0,-50 25,0-25,0 25,0-74,0-51,0 1,-25-25,-74 50,-50-50,-50 0</inkml:trace>
  <inkml:trace contextRef="#ctx0" brushRef="#br0" timeOffset="193178.9069">5631 15230,'0'50,"0"-1,25-24,-25 25,49-25,1 24,-50 1,25-50</inkml:trace>
  <inkml:trace contextRef="#ctx0" brushRef="#br0" timeOffset="193534.2213">6028 15304,'-50'0,"50"50,-49 0,-1 24,25 50,-49-49,24-1,25 25,25-74,-49-25,49 50</inkml:trace>
  <inkml:trace contextRef="#ctx0" brushRef="#br0" timeOffset="194251.0525">5978 15850,'0'-49,"0"24,0 0,25 25,-25 25,0 0,0-1,-50-24,1 0,-1 0,50-74,0 49,25 25,25-49,-26 49,26 0,-25 0,24 0,-24 0,-25 24,0 1,0 50,0-26,0 1,-49-1,24 1,-25 0,1-1,73-49,1 0,50 0,-26 0,26 0,-26 0,-24-49,25 49,-50-25,49 25</inkml:trace>
  <inkml:trace contextRef="#ctx0" brushRef="#br0" timeOffset="195190.5245">4936 12601,'0'74,"0"-24,0 24,0-24,0-25,50-1,-50 26,0-25</inkml:trace>
  <inkml:trace contextRef="#ctx0" brushRef="#br0" timeOffset="195354.601">5011 13047,'74'0,"1"0,-1 0,1 0</inkml:trace>
  <inkml:trace contextRef="#ctx0" brushRef="#br0" timeOffset="197029.1267">4713 12626,'0'-25,"25"25,0 0,24 0,-24 0,-25-25,25 25,-25 25,0 0,-50-25,50 24,-24-24,-26 50,75-100,24 1,-49 24,25 25,-25-25,50 75,-50 24,0 25,0 1,0-26,25 0,-25 1,0-50,49-1,-74-24,-24 0</inkml:trace>
  <inkml:trace contextRef="#ctx0" brushRef="#br0" timeOffset="197270.0033">4738 13146,'-25'50,"50"-100,-25 100,50-100,74 26,-25 24,25-75,-25 75,-24 0,-26-49,-24 49,25 0,-75 0,0 0,0 24</inkml:trace>
  <inkml:trace contextRef="#ctx0" brushRef="#br0" timeOffset="198850.8705">12824 10815,'0'0,"0"49,0-24,0 25,0 49,0 50,0 49,0 75,0 50,0 24,0 99,-74 26,74-1,-50-25,50-24,0-25,0-75,0 26,0-75,0-100,0-24,0-50,0-49,0-25,-49-50,49 0,-50 25</inkml:trace>
  <inkml:trace contextRef="#ctx0" brushRef="#br0" timeOffset="283549.1044">13717 11385</inkml:trace>
  <inkml:trace contextRef="#ctx0" brushRef="#br0" timeOffset="283744.731">13717 11385</inkml:trace>
  <inkml:trace contextRef="#ctx0" brushRef="#br0" timeOffset="285792.26">17339 11038,'0'-25,"0"-24,49 49</inkml:trace>
  <inkml:trace contextRef="#ctx0" brushRef="#br0" timeOffset="286631.5799">16967 11038,'0'25,"0"24,0 51,0 24,0 0,49 25,-49-1,0 51,50 24,-50-74,0 99,50 74,-50 1,0-25,74-26,-74-24,0-124,25-49,-25-26,0-24,49-50,-49-49,50 0</inkml:trace>
  <inkml:trace contextRef="#ctx0" brushRef="#br0" timeOffset="287440.5784">17785 11410,'0'0,"0"-49,25-1,25 25,-1-24,51-1,-51 25,-24 25,-25-74,50 49,-50-25,0 1,-25 49,0-75,-25 26,26 49,-1-25,-25 25,1 0,24 74,25 1,0 73,0-23,0 23,0 1,25 0,-25-25,0 0,24-50,-24-24,0-25,0 24,0-24</inkml:trace>
  <inkml:trace contextRef="#ctx0" brushRef="#br0" timeOffset="287592.6914">17711 11832,'74'-50,"-49"1,-124 148,248-198,-100 99,1 0,-25 0,-25 24</inkml:trace>
  <inkml:trace contextRef="#ctx0" brushRef="#br0" timeOffset="288064.7253">18133 11782,'0'-25,"74"50,-49-25,24 50,-24-50,-25 74,25-74,-25 25,25-25,24 0,-24 0,25-50,-25 50</inkml:trace>
  <inkml:trace contextRef="#ctx0" brushRef="#br0" timeOffset="288379.5152">18381 11708,'0'-50,"0"75,-50 25,25 24,-24 0,24 26,25-26,-50-24,50-26,0 26</inkml:trace>
  <inkml:trace contextRef="#ctx0" brushRef="#br0" timeOffset="288687.3825">18827 11584,'0'0,"0"-25,0 75,0 24,0 0,0 1,0-26,0 1,0-25,0 24,0 1</inkml:trace>
  <inkml:trace contextRef="#ctx0" brushRef="#br0" timeOffset="289241.1038">18976 11683,'0'0,"0"-25,25 0,0 25,49 25,-74 0,25 25,-25-26,49 1,-49 25,25-50,-25 25,25-50,-25 0,50 0,-50-24,24 24,-24 0,25 25,-25-25,50 25,-50 50,0-25,-25 24,25-24,-50-25,50 25,-49-25,24 0,50 74,-25 1,0 24,0 0,0 0,0-24,0-1,0-49,0 0</inkml:trace>
  <inkml:trace contextRef="#ctx0" brushRef="#br0" timeOffset="289759.3758">19943 11534,'0'0,"50"0,-25 0,24 0,1 0,0 0,-26 0</inkml:trace>
  <inkml:trace contextRef="#ctx0" brushRef="#br0" timeOffset="289919.4608">19919 11807,'74'0,"-148"0,198 0,-75 0,26 0,-1 0,-24 0,-26 0</inkml:trace>
  <inkml:trace contextRef="#ctx0" brushRef="#br0" timeOffset="291470.2842">20936 11435,'0'-50,"0"26,0-1,0 0,0-25,24 26,26-26,-25 50,24 0,-24 0,25 25,-50 0,0-1,0 51,0-26,0 1,-25 0,-25-1,26 1,-1-25,-25-25,75 0,0 0,24 0,26 0,-1 0,1 0,-26 0,-24-50,0 50</inkml:trace>
  <inkml:trace contextRef="#ctx0" brushRef="#br0" timeOffset="291905.2746">21506 11237,'0'-50,"0"100,50-100,-50 100,49-1,-49-24,50 25,-25-50,-25 24,74-24,-24 0,-26-49,-24 24,0-49,0 24,0 25,0 0,0 125,0-1,0 0,0 0,-24 25,24-25,-75 1,75-51,-49-24,-26 49</inkml:trace>
  <inkml:trace contextRef="#ctx0" brushRef="#br0" timeOffset="292082.7997">22275 11584</inkml:trace>
  <inkml:trace contextRef="#ctx0" brushRef="#br0" timeOffset="295872.3965">20315 12502,'75'0,"-26"0,1 0,0 0,-1 0,-24 0,25 0</inkml:trace>
  <inkml:trace contextRef="#ctx0" brushRef="#br0" timeOffset="296037.9554">20315 12626,'0'0,"25"0,0 0,49 0,-24 0,24 0,1 0,-50 0</inkml:trace>
  <inkml:trace contextRef="#ctx0" brushRef="#br0" timeOffset="296450.7831">20911 12502,'0'-50,"0"25,49 25,-24 0,25 0,-25 0,-1 0,26 25,-50 25,0-26,0 1,-25 25,0-25,-24 24,-26 1,51-25,-1 24,50-74,49 1,-24 24,-1 0,-24 0,0-50,24 50</inkml:trace>
  <inkml:trace contextRef="#ctx0" brushRef="#br0" timeOffset="296638.3185">21308 12601,'0'-50,"0"100,0-75,0 99,0-24</inkml:trace>
  <inkml:trace contextRef="#ctx0" brushRef="#br0" timeOffset="297100.5155">21680 12402,'0'-24,"0"48,49-48,1 24,-1 0,-24 0,-25 24,0 1,0 25,-49-1,24-49,0 0,25 25,-25-25,50 0,0 0,24 0,1 0,-50 50,0-1,0 26,-50-75,1 49,-26-49,51 0</inkml:trace>
  <inkml:trace contextRef="#ctx0" brushRef="#br0" timeOffset="297327.0909">22250 12378,'0'0,"-25"49,25 26,-99 24,50 0,-1 50,25-75,25-24,-50 24,50-49</inkml:trace>
  <inkml:trace contextRef="#ctx0" brushRef="#br0" timeOffset="297651.1102">22250 12750,'0'0,"25"-25,0 25,24 0,1 0,-50 49,0 1,0 0,-25-26,0 26,-24 0,24-26,0-24,25 50,25-50,25 0,-26 0,26 0,0-50</inkml:trace>
  <inkml:trace contextRef="#ctx0" brushRef="#br0" timeOffset="297890.4719">22622 12502,'0'0,"25"-25,25 25,-26 0,1 0,25 0,-1 0</inkml:trace>
  <inkml:trace contextRef="#ctx0" brushRef="#br0" timeOffset="298048.0649">22672 12626,'0'0,"49"0,-24 0,0 0,25 0</inkml:trace>
  <inkml:trace contextRef="#ctx0" brushRef="#br0" timeOffset="298894.187">22994 12328,'0'0,"0"-50,50 26,-25 24,0 0,24 49,-49-24,0 25,0-1,-49 1,49-25,-50-1,25-24,75 0,-25 0,-1 25,-24 0,0 0,0 0,0 49,0-49,0 0,-49 24,-1-24,0-25,1 0,24 0,25-25,0 0,0-24,0 24,50 25,-26 0,51 25,-75 0,50-25,-50 74,24-74</inkml:trace>
  <inkml:trace contextRef="#ctx0" brushRef="#br0" timeOffset="301175.1226">13965 11261,'0'0,"0"-24,-24 24,-26 0,25 24,25 26,-49 24,49 26,0 48,0 51,0-1,0-24,0 24,0-49,24 0,-24-50,0-24,0-26,0 1,0-1,-49-24,24 25,0-50,-24 0,24 0,0 0,-49-50,74 1,0-1,0 25,24 25</inkml:trace>
  <inkml:trace contextRef="#ctx0" brushRef="#br0" timeOffset="304091.6625">14263 11906,'0'-49,"25"24,0 25,24-25,-24 25,0 0,0 0,49 0,-74 25,25 24,-25 1,0 0,0-1,0 1,-50-50,25 74,1-74,-51 0,75-25,0-24,25 49,0 0,24 0,-24 0,25 0,-25 49,-25-24,49 0,-49 25,0-25,0-1,-49 26,-1-50,0 25,1-25,-1 0,25 0,25-25,25-25</inkml:trace>
  <inkml:trace contextRef="#ctx0" brushRef="#br0" timeOffset="304543.1032">15305 11658,'0'-49,"0"98,0-49,25 99,-25 50,0-50,0 1,0-26,0-24,0-1,0-24,0-50,0-24,-25-1,25 0,-50 26,1 24,-1 0,0 0,50 24,-24 26,24-25,0 0,0 24,24-49,1 25,50-25,24 0,0-49,-25 49</inkml:trace>
  <inkml:trace contextRef="#ctx0" brushRef="#br0" timeOffset="305029.3849">15677 12005,'0'0,"0"-24,0-26,25 50,0 0,49 0,-49 0,0 25,-25 0,0 24,0 1,0 24,0-24,-25 0,0-26,-25-24,50 50,-24-50,24-25,0-24,49 24,-24-25,25 25,-26-24,26 24,-25-25,-25 75,0 49,0-49,0 0,0 0,25-25,-1 74,1-74,25 0</inkml:trace>
  <inkml:trace contextRef="#ctx0" brushRef="#br0" timeOffset="310286.2354">13519 14015,'0'0,"0"-50,0 0,0 26,0 48,0 26,0 0,50-1,-50-24,49 0,-49 24,50-49,-25 0,-25 25</inkml:trace>
  <inkml:trace contextRef="#ctx0" brushRef="#br0" timeOffset="310465.7996">13916 13965,'-323'645,"646"-1290,-646 1364,299-669</inkml:trace>
  <inkml:trace contextRef="#ctx0" brushRef="#br0" timeOffset="310818.5396">13891 14461,'124'-74,"-74"74,-224 74,372-148,-148 74,-50 25,0 24,0 26,0-1,-25 0,-49 26,24-51,1 1,24-25,50-25,49-75,50 1,25 24,-50 25,0 25,25 0,-74 0</inkml:trace>
  <inkml:trace contextRef="#ctx0" brushRef="#br0" timeOffset="311560.9">13965 10666,'0'-25,"0"-24,0 24,0 0,0 0,0 50,0 49,0-24,0 24,0 1,0-1,0 1,0-1,0-24,0-1</inkml:trace>
  <inkml:trace contextRef="#ctx0" brushRef="#br0" timeOffset="312647.0756">13420 16173,'0'0,"49"-25,26 25,-26-25,26 25,-26 0,-24 0,0 0</inkml:trace>
  <inkml:trace contextRef="#ctx0" brushRef="#br0" timeOffset="312808.17">13420 16396,'372'0,"-744"0,793 0,-371 0</inkml:trace>
  <inkml:trace contextRef="#ctx0" brushRef="#br0" timeOffset="314584.724">14461 15701,'-24'0,"24"-24,49 24,-24 0,0 0,0 0,24 0,1 0,0 0,-50 74,0-24,0-26,0 1,-50 25,25-50,0 49,-49-49,74-74,25 74,0 0,-1 0,26 0,-25 0,0 0,24 50,-49-26,25 1,-25 25,0-25,0-1,-50-24,1 75,-26-75,1 0,24 0,25 0,25-25,0 0,0 0,25 25,25 0,24 0,1 25,-26-25,-49 50,0-1</inkml:trace>
  <inkml:trace contextRef="#ctx0" brushRef="#br0" timeOffset="324393.1822">4143 17363,'-25'0,"50"0,0 0,-1 0,26 0,-25 0,0 0,-25 25</inkml:trace>
  <inkml:trace contextRef="#ctx0" brushRef="#br0" timeOffset="324565.7168">4118 17512,'99'0,"-198"0,273 0,-150 0,1 0</inkml:trace>
  <inkml:trace contextRef="#ctx0" brushRef="#br0" timeOffset="327213.0343">5110 17140,'0'-25,"0"0,0 50,0 50,0 24,0 0,0-25,0-24,0-25,0 25,0-26,50 1,-50 25,0-25</inkml:trace>
  <inkml:trace contextRef="#ctx0" brushRef="#br0" timeOffset="327625.4669">4589 18058,'-49'0,"73"0,51 0,24 0,50-50,25 1,-1-1,-24 50,-25-74,-50 74,-49 0,25 0</inkml:trace>
  <inkml:trace contextRef="#ctx0" brushRef="#br0" timeOffset="327874.3619">4862 18107,'-50'0,"100"0,-100 50,100-50,24-25,1-24,74 24,-25-25,25 50,-75-49,-49 49</inkml:trace>
  <inkml:trace contextRef="#ctx0" brushRef="#br0" timeOffset="337525.4072">14883 8855</inkml:trace>
  <inkml:trace contextRef="#ctx0" brushRef="#br0" timeOffset="344987.2954">10394 3373,'-25'0,"-25"0,25 0,50 0,50 0,-1 0,25 0,25 0,-25 0,25 0,-24 0,-1 0,-25 0,-24 0,-25 0,-50 0</inkml:trace>
  <inkml:trace contextRef="#ctx0" brushRef="#br0" timeOffset="345737.5168">10344 3274,'-25'0,"50"0,25 0,24 0,25 25,50-25,-25 0,25 0,-25 0,25-25,-75 25,-24 0</inkml:trace>
  <inkml:trace contextRef="#ctx0" brushRef="#br0" timeOffset="350961.3518">15206 7987,'0'-25,"-25"25,25-49,0 24,0 0,0 75,0-1,0 26,0-1,0 1,0-26,0-24,0 0,0 24,0-73,0-1,0 0,0-25,0-24,0 0,0 24,0 0,0 25,0 1,0-51,0 50,0 75,0 0,0 24,0 1,-25-1,25-24,0-1,0 1,0-25,0-75,0 25,0 0</inkml:trace>
  <inkml:trace contextRef="#ctx0" brushRef="#br0" timeOffset="351776.3202">15181 7913,'0'0,"0"-25,0-25,0 25,-25 50,0 25,25-25,-49-25,49 24,-25-24,50 0,-25-24,24 24,-24-50,25 50,0 0,-25-25,74 25,-74-25,25 25,-25 25,-25 25,25-25,0 24,0 1,0-25,-24 0,24 49,0-49</inkml:trace>
  <inkml:trace contextRef="#ctx0" brushRef="#br0" timeOffset="352498.7337">15106 8384,'-24'0,"24"50,-25-50,-25 0,50 24,50-24,-1-49,26 49,-26-50,1 50,-25-49,24 49,-24-25,-50 25,-49 0,49 0,-24 0,-1 0,25 49,-24-49,-1 25,25-25,75 0</inkml:trace>
  <inkml:trace contextRef="#ctx0" brushRef="#br0" timeOffset="353726.4834">15131 7913,'0'-25,"-25"25,25 25,-49-25,49 24,-25-24,50 0,-25-24,49 24,-49-25,50 25,-50-25,50 25,-50 25,0 24,0 26,0-1,0-24,0 0,0-1,0 1,0-1,-25-49</inkml:trace>
  <inkml:trace contextRef="#ctx0" brushRef="#br0" timeOffset="353932.058">15032 8434,'0'0,"50"-25,-26 25,1 0,25-25,-25 25,-1 0</inkml:trace>
  <inkml:trace contextRef="#ctx0" brushRef="#br0" timeOffset="356953.3664">21680 12254,'49'0,"-24"0,-25 24,0 26,0 24,0 26,0 24,0-25,0-50,0-24,0 0,0 25,0-75,0 0,0-25,0 1,0-1,0 1,0-26,0 50,0 1,0-1,0-25,0 25,0 1,0-26,0 0,0 75,0 50,0-1,0 0,0 1,0-26,0 1,0-25,0 0</inkml:trace>
  <inkml:trace contextRef="#ctx0" brushRef="#br0" timeOffset="358617.4612">21853 12353,'0'0,"-25"0,25-50,0 100,-49 99,49-50,0 0,0 0,0-24,0-26,0 1,0-25,0-1,0-48,0-26,0 0,0 1</inkml:trace>
  <inkml:trace contextRef="#ctx0" brushRef="#br0" timeOffset="358918.4499">21828 12328,'0'-25,"0"75,0 24,0 50,0 0,0-49,0-26,0-24,0 0,0 24</inkml:trace>
  <inkml:trace contextRef="#ctx0" brushRef="#br0" timeOffset="360314.2686">22920 12526,'0'-49,"0"24,49 25,1 0,0 25,-50 0,0 24,25 1,-25-1,0 26,0-50,0-1,-50-24,0 50,-24-50,74-25,-25 0,25-24,0-26,0-24,25-25,24 50,-24 24,0 1,25 49,-25 0,24 0,1 74,-50 0,0 50,0 0,0 0,-25 0,-25-49,26-26,-26-49,-25 50,26-50,24 0,25-25,0 0,0-49,0 0,0-26,50 1,-1 25,1 24,24 50,-24 0,-25 0,0 0,-25 25,49 49,-49 1,0-26,0 1,0 0,-25-26,-49-24,24 50,1-50,-1 0,0-25,50 0,-24 1,24-51,0 1,24 24,26 1,-25 49,25 0,-50 74</inkml:trace>
  <inkml:trace contextRef="#ctx0" brushRef="#br0" timeOffset="361783.1099">22126 13643,'0'0,"25"-25,25 25,-26 0,1 0,0 0,25 0,-26 0</inkml:trace>
  <inkml:trace contextRef="#ctx0" brushRef="#br0" timeOffset="361945.7124">22151 13816,'248'0</inkml:trace>
  <inkml:trace contextRef="#ctx0" brushRef="#br0" timeOffset="362285.6286">22721 13568,'0'-49,"-272"321,544-495,-272 198,0 100,0-26,0 26,0-1,0-24,0-25,0 24,-49-49</inkml:trace>
  <inkml:trace contextRef="#ctx0" brushRef="#br0" timeOffset="363469.0446">14065 11981,'24'0,"26"-25,-25 25</inkml:trace>
  <inkml:trace contextRef="#ctx0" brushRef="#br0" timeOffset="364149.0697">14387 11931,'99'99,"-198"-198,198 273,-74-100,-25 1,0-1,0-24,0 24,-50-49,26-25,24-75,0 1,-50 0,50-26,0 1,25 0,-25 74,49 25,1-50,-25 50,0 0,-25 25,74 50,-74 24,25 25,-25-25,0 0,0-24,-25-26,-24-24,-1-50,50-49,-50 0,50-50,0 24,0 1,0 25,0 49,25 25,-25 74,50 1,-50-1,0-24,0-25,-25 24,-25-24,25-25,25-25,0-24,0-1,-49-49,49 24,0 1,0 24,25 25</inkml:trace>
  <inkml:trace contextRef="#ctx0" brushRef="#br0" timeOffset="365564.7026">14511 15974,'0'0,"0"-49,0-1,0 25,50 25,-25 0,24 50,-49-1,75 26,-75-1,0 1,0-26,-25 1,0-25,-49-25,24 49,0-49,25-25,25 1,-74-51,74 1,0-25,0 24,25 50,-25-24,74 49,-49 0,0 0,25 0,24 49,-74-24,50 0,-50 25,0-1,-25-49,-25 25,1-25,24 0,-25-25,50 0,0-24,0-1,0 1,50-1,24 50</inkml:trace>
  <inkml:trace contextRef="#ctx0" brushRef="#br0" timeOffset="365833.0271">15305 15900,'546'-25,"-1092"50,1290-100,-595 75,-50 0,-74 0,-25-24</inkml:trace>
  <inkml:trace contextRef="#ctx0" brushRef="#br0" timeOffset="366050.6916">15851 15329,'0'124,"0"-248,0 348,0-76,0-24,0-24</inkml:trace>
  <inkml:trace contextRef="#ctx0" brushRef="#br0" timeOffset="366478.3261">15851 16396,'0'0,"24"0,26-75,-25 75,0-24,24 24,-24 0,0 0,24 24,-49 1,25 50,-25 24,0-25,-25 26,-49 48,-25-24,0-49,24-1,26-49,-1-25,75 0,74-25,0 25,25-74,0 74,25-50,-50 50,0-49,1 49,-26 0</inkml:trace>
  <inkml:trace contextRef="#ctx0" brushRef="#br0" timeOffset="366650.8676">17364 16123,'24'-50,"-48"100,123-124,-74 74</inkml:trace>
  <inkml:trace contextRef="#ctx0" brushRef="#br0" timeOffset="366989.4199">17512 15627,'0'0,"0"74,0 1,50-1,-50 1,25-26,-25-24,74-25,-49 50,0-50,25 0,49-75,50 1,-1 24,1-49,0-50,0 0,24 25,-24 50,-74 74,-75 49</inkml:trace>
  <inkml:trace contextRef="#ctx0" brushRef="#br0" timeOffset="367348.5213">18281 15503,'-99'645,"198"-1290,-198 1339,99-669,50-25,-1 0,1 0,49-25,50-74,49-50,-24 25,0 0,24 25,-24 50,-50 49,-25 0,-49 0,-1 0,-123 74,-25-49,-100-25</inkml:trace>
  <inkml:trace contextRef="#ctx0" brushRef="#br0" timeOffset="367977.3076">6797 16917,'0'0,"-25"0,25-25,25 99,-25 1,49 49,-49-50,75-24,-26-25,26-25,-26-25,76-99,73-50,50-49,0-75,0 75,-99 124,-75 99,-74-25</inkml:trace>
  <inkml:trace contextRef="#ctx0" brushRef="#br0" timeOffset="368300.8291">7690 16545,'0'-99,"0"198,-50-124,50 99,0 26,0-1,0 0,0-25,25-24,-25-25,25-25,-25 49,49-49,51-24,-26-76,100-48,74-76,74-49,174-99,-49 124,-100 124,-49 75,-125 49</inkml:trace>
  <inkml:trace contextRef="#ctx0" brushRef="#br0" timeOffset="440754.7355">21605 10616,'0'-49,"0"24,-49 25,49 50,24-50,-24 74,0 0,25-49,-25 25,0-1,0-24,0 0,0 0</inkml:trace>
  <inkml:trace contextRef="#ctx0" brushRef="#br0" timeOffset="441107.2498">21407 11088,'0'0</inkml:trace>
  <inkml:trace contextRef="#ctx0" brushRef="#br0" timeOffset="441442.9686">21407 11088,'-25'0,"50"0,49-25,75-25,25-24,-1-1,51 1,-51 0,-49 24,-49 50</inkml:trace>
  <inkml:trace contextRef="#ctx0" brushRef="#br0" timeOffset="441796.576">21258 11410,'0'0,"-25"0,0 0,-24 0,49 25,-25-25</inkml:trace>
  <inkml:trace contextRef="#ctx0" brushRef="#br0" timeOffset="442661.3313">21109 11435,'0'0,"50"0,-50 50,0-26,0 26,-25-50,0 0,25-50,-49 1,49-26,0 26,0-1,0 1,0 24,24 25,1 0,25 74,-50-24,49 24,-49-24,0-1,0 1,-24-25,-1-25,25 25,-25-25,-25-25,50 0,0-25,0-24,0 0,0 24,0 25,25 0,0 25,-25 50,50 0,-50 24,74 0,-74 1,0-26,0 26,0-50,-25-25,0 0,1-25,24-50,0 1,0 24,0 26,0-1,49 25,26 25,-75-1,49 26,-49-25,0 0,0 24,-25 1,-24-50,24-25,25 0,0 0,0 1,0-51,25 75,24 0</inkml:trace>
  <inkml:trace contextRef="#ctx0" brushRef="#br0" timeOffset="449770.7351">21828 12427,'0'0,"0"-25,50 25,-50-24,25 24,24 49,-49 26,50-1,-50 0,0-24,0-25,0 0,-50 24,26-49,-1 0,-25-25,25-24,25-26,-49-24,49-50,0 25,0 75,0-1,49 50,-24 0,0 0,0 0,24 50,1 24,0 25,-1 50,1 0,-50-50,0-24,0-1,0-24,-25-1,-24 1,-1-50,25 0,0 0,-49-75,74-24,0 0,0 0,0 24,25 26,-1 49,26-50,-25 50,25 0,-1 50,-24 24,25 1,-50-26,49 1,-49-1,0 26,0-50,0-1,-49-24,24 50,0-50,-25 0,26-74,24 24,-50-24,50-26,0 1,0 50,25-26,24 50,1 25,0-24,-1 24,26 0,-26 49,-24 26,25-26,-50 1,24-1,-24 1,0 0,-24-26,-26 26,0-50,1 0,24 0,0-25,25-24,0-26,0-24,0 0,0 24,50 26,-1-1,1 50,0 0,-26 0,1 0,25 50,-50-1,49 26,-49-26,0 26,0-26,0-24,-49 0,24-25,0 0,0 0,-49-50,74-24,0 0,0-26,0 26,25 0,0 24,24 50,1 0,-1 0,1 0,0 50,24-1,-49-24,24 49,-49-24,0 0,0-26,0 1,0 25,-49-25,24-25,0 0,0 0,-49 0,74-50,0-24,0-1,25-24,0 49,49 26,-24 24,-26-50,1 50,25 25,-25 0,24-1,-49 51,25-26,-25 1,0 0,0-26,0 26,0-25,-50 24,1-24,-26 25,26-50,-1 0,1 0,24-25,25 0,0-24,49 49,-24-50,0 50,25 25,-26 24,-24 1,75 24,-75 1,0-1,0 1,0-26,-25 26,-25-26,1 1,-50 0,24-50,1 0,49 0,0 0,25-25,0-25,0 1,0 24,50 25,-1-25,1 25,0 0,24 0,-24 0,-26 50,26-1,-50-24,0 0,25 24,-25 1,-25-50,-25 50,1-50,24 0,0 0,-24-25,49-25,49 1,-24 49,0 0,0 0,24 0,-24 0,25 24,-50 1,24 25,-24 24,0-24,0 24,-49 1,-1-1,1 0,-26-49,1-25,-1 0,26 0,-1 0,50-49,-25-26,25 1,0 24,25 1,0-1,49 50,-24-25,0 25,-1 0,1 25,-50 0,25 24,-25-24,0 0,-25 25,-50-26,-24 26,0-50,25 50,24-50,0 0,26-50,24 25,0-24,0-1,0-24,49 24,26 25,-1 25,0 0,1 0,-50 0,24 0,-49 50,0-25,0 24,-49-24,-26 25,-24-50,25 49,24-49,0 0,26 0,24-25,0-24,0 24,0-25,24 1,76-26,-26 75,50-49,-50 49,1 0,-50 0,24 25,-74 24,-24 1,-1-50,-49 49,25-49,24 0,25 0,0-24,25-26,-49-24,49 24,0-24,0 24,25-24,24-51,26 51,-1-25,-24 74,-26 25,-24-25,50 25,-50 50,0-25,0 24,-25 1,-24 24,-26-49,26 25,-1-50,0 0,26 0,-26 0,25-25,-24 0,49-25,-25-24,25 0,0 24,0 0,49 26,1-26,0 50,-1 0,1 0,-1 0,26 50,-26 24,-24-24,-25-26,0 26,0-25,-49 0,-1-25,25 0,-24 0,24-25,25-50,0-24,25 0,24 0,50 49,25-24,-49 24,24 50,-49 0,-1 0,-24 0,-25 25,50 25,-50-26,0 1,-25 25,-49-1,-1 26,1-50,-1-25,1 0,49 0,25-25,0-50,0-24,0 0</inkml:trace>
  <inkml:trace contextRef="#ctx0" brushRef="#br0" timeOffset="452148.3186">14784 11807,'25'0,"24"0,-49 25,-24-25,24-25,24 25,-24 25,0 24,0-24,-24-25,-1 0,25-49,0-1,0 0,25 50,-1 0,51 0,-50 50,-25 24,0 1,49 24,-49 0,0 75,0-50,-49 25,49-25,-50 0,50-75,0-24,0-50,74 25,-49-49,25-1,-1 50,-24-25</inkml:trace>
  <inkml:trace contextRef="#ctx0" brushRef="#br0" timeOffset="457419.9355">15106 15553,'-24'-25,"24"74,0-24,-50-25,50-25,-25-49,25 49,25 25,25 0,-50 50,0-25,0-1,-25-24,0 0,25-24,-25-1,25-25,0 1,0 24,50 25,-1 0,26 49,-75-24,25 25,-25-1,0 26,0-26,0 26,0-26,-50-24,25 25,-24-50,24 0,25-50,25 50,24 0,-24 0,25 0,-26 0,26 0,-25 25,24-25</inkml:trace>
  <inkml:trace contextRef="#ctx0" brushRef="#br0" timeOffset="457763.0693">15553 15453,'0'0,"0"50,0 0,-50 24,50-24,-25-1,25-24,-49 49</inkml:trace>
  <inkml:trace contextRef="#ctx0" brushRef="#br0" timeOffset="457935.61">15404 15577,'149'224</inkml:trace>
  <inkml:trace contextRef="#ctx0" brushRef="#br0" timeOffset="459202.5551">16694 15602,'-50'0,"1"0,49-49,24 24,26-25,-25 50,49-25,-24 25</inkml:trace>
  <inkml:trace contextRef="#ctx0" brushRef="#br0" timeOffset="459391.5725">16768 15627,'0'0,"199"-25</inkml:trace>
  <inkml:trace contextRef="#ctx0" brushRef="#br0" timeOffset="459804.5167">17041 15205,'0'-124,"0"248,0-223,0 198,50 50,-50 50,0-1,49-24,-49-75,0-25,25-24,-25-25,0-75,0 25,0 0,0-24</inkml:trace>
  <inkml:trace contextRef="#ctx0" brushRef="#br0" timeOffset="460306.0444">17066 15280,'-25'-25,"25"0,25 75,-50-150,25 76,0-1,0-25,0 25,0 1,0 48,-49 26,49 0,-25-26,25 1,0 25,0-1,0-24</inkml:trace>
  <inkml:trace contextRef="#ctx0" brushRef="#br0" timeOffset="460690.4325">17016 16148,'0'0,"0"25,-24-25,73 0,50-25,1 25,-1-75,-25 75,-49-24,0 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10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3597 1587,'-25'-24,"25"-26,-25 50,25-25,0-24,0 24,0-25,0 1,0-1,0 25,0 0,0-24,50 49,-25 0,24 0,1 0,-50 25,0-1,0 1,-25 25,0 24,-49-49,24-25,-24 0,24 0,1 0,24 0,25-50,0 26,0-26,0 0,74-49,1 50,-1-1,1 0,24 50,25-24,-25 24,-49 0,-25 0,-25 24,0 1,0 25,-25-1,-25 26,-49-50,24-25,26 49,24-49,0 0,-24-25,49-24,0 24,24 0,1-24,25 24,-1 25,51-75,-26 75,1 0,-51 0,1 50,-25-25,0 24,-49 1,-1 24,-49-49,49-25,0 50,1-50,24 0,-25-25,50-49,25 74,50-50,-26 50,26 0,-26 0,26 0,-50 0,24 25,-49 24,-25-49,-49 25,24-25,1 50,-1-50,0 0,1 0,49-25,0-49,49 49,1 25,0-50,-1 50,1 0,0 0,-26 0,-24 25,-74 25,24-50,-24 74,-1-74,1 0,24 0,26 0,-26 0,50-25,0-24,50 24,-26-25,26 50,24-49,-49 49,0 0,-25 24,0 26,-50 0,26-50,-26 24,25-24,0 0,-24 0,24 0,0-24,25-1,0-25,0 25,0 1,0-26,50 50,-1 0,-24 0,-25 25,0 0,-25 24,1-24,-26 25,-24-50,24 0,25 0,0 0,-24 0,49-25,0-25,0 1,49 24,-24 25,25-75,-1 75,26 0,-1 0,-24 0,-25 0,-1 25,-24 25,0-25,-49 24,-50 26,24-26,1-49,-1 0,26 0,24 0,25-25,0-24,74-1,26 50,24 0,0 0,-50 0</inkml:trace>
  <inkml:trace contextRef="#ctx0" brushRef="#br0" timeOffset="3266.4297">2059 12626,'0'-25,"-25"25,1 0,24 25,-50-1,50 1,0 25,0-25,0-1,0 26,0-25,-25 0,25 24,0 1,0-1,0-24,0 0,0 25,0-1,0 1,0 0,0-1,0 1,25 24,-25 1,0-1,50-24,-50 24,0 0,24 1,-24-1,0 25,0-24,0-1,0-49,0 0,0 24,-49-49,-26 0,51 0</inkml:trace>
  <inkml:trace contextRef="#ctx0" brushRef="#br0" timeOffset="9733.1557">13544 5383,'49'0,"1"0,24 0,26 0,-26 0,0 0,-24 0,-25-25,0 25</inkml:trace>
  <inkml:trace contextRef="#ctx0" brushRef="#br0" timeOffset="14473.8427">1067 14957</inkml:trace>
  <inkml:trace contextRef="#ctx0" brushRef="#br0" timeOffset="25982.2814">2952 12750,'0'-50,"0"25,0 0,0-24,0 24,0 50,0 24,-25-24,25 0,0 25,0 24,0 0,0 1,0 24,0 25,25 75,-25-26,50 1,-50-1,49-24,-49-50,0-24,0-26,0-24,0 0,0 25,-24-50,-1 0,-25 0</inkml:trace>
  <inkml:trace contextRef="#ctx0" brushRef="#br0" timeOffset="30714.3587">3349 12402,'-25'0,"25"-24,0 73,0-24,25 0,-25 24,0 1,25-50,-25 25,0 0,0 24</inkml:trace>
  <inkml:trace contextRef="#ctx0" brushRef="#br0" timeOffset="32098.0465">1910 12278,'-24'0,"98"-24,-49 24,24 0,26-25,-50 25,-1 0,-24 25,-24 24,24-24,49-25,-24 0,-25 25,25-25,-25 49,0-24,0 0,-50-25,50 50,-49-50,24 0,25 24</inkml:trace>
  <inkml:trace contextRef="#ctx0" brushRef="#br0" timeOffset="33584.3546">2878 14932,'-25'0,"25"-49,-50 49,75 0,0 49,24-24,-24 25,0-25</inkml:trace>
  <inkml:trace contextRef="#ctx0" brushRef="#br0" timeOffset="33951.998">2952 14858,'0'-25,"-25"25,25 25,-49 0,49 24,0-24,-25 0,25 25,-50-26</inkml:trace>
  <inkml:trace contextRef="#ctx0" brushRef="#br0" timeOffset="34228.2668">3126 14833,'0'-49,"25"49,-1 0,26 0</inkml:trace>
  <inkml:trace contextRef="#ctx0" brushRef="#br0" timeOffset="34395.8494">3126 14932,'49'0,"-24"-24,0 24,25 0</inkml:trace>
  <inkml:trace contextRef="#ctx0" brushRef="#br0" timeOffset="35123.9347">3572 14684,'0'-24,"-25"24,-24 0,49 24,0 26,0 24,0-24,0-25,25 0,-1-25,1 0,0 0,25 0,-50-25,0 0,0-25,0 26,0-1,0-25,-25 50,25-25,-25 25,0-24,-24 24,24 0,-25 0,1 74</inkml:trace>
  <inkml:trace contextRef="#ctx0" brushRef="#br0" timeOffset="36831.6135">1290 14957,'0'-25,"0"1,0 48,25 26,25 0,-26-1,26-49,-50-25,0-24,0 24,25-25,-25 26,0-26,0 100,0 24,0-49,0 0,0-1,0 26,0-25,0 0,0 24,25 1,24-25,-24-25</inkml:trace>
  <inkml:trace contextRef="#ctx0" brushRef="#br0" timeOffset="37116.0306">1712 14957,'0'-49,"25"49,-1 0,-24-25,25 25,25 0</inkml:trace>
  <inkml:trace contextRef="#ctx0" brushRef="#br0" timeOffset="37290.5766">1786 15007,'25'0,"25"0,-1 0,-49-25</inkml:trace>
  <inkml:trace contextRef="#ctx0" brushRef="#br0" timeOffset="37967.8858">2010 14858,'49'0,"-74"0,25-50,0 26,25-1,0 25,25 25,-50-1,0 1,0 50,0-26,0 1,0-25,0-1,0 26,49-75,-24 0,25-24,-26 49,1-25,25 25</inkml:trace>
  <inkml:trace contextRef="#ctx0" brushRef="#br0" timeOffset="49251.3972">4068 13171,'0'25,"0"-50,25 25,-25-25,25 25,-25-24,0-26,0 0,0 26,-50 24,26 0,24 24,0 51,0-26,0 26,0 24,0 50,24-50,-24-24,0-26,0 1,25-25,-25-1</inkml:trace>
  <inkml:trace contextRef="#ctx0" brushRef="#br0" timeOffset="49454.9164">3870 13568,'0'0,"0"-25,25 25,24-49,-24 49,25 0,-25-25,-1 25,1 0,25-50</inkml:trace>
  <inkml:trace contextRef="#ctx0" brushRef="#br0" timeOffset="49850.8083">4391 13097,'-25'0,"25"49,0 1,0 49,0 25,0-24,0-26,0-24,0-1,0-24,50-25,-50 25,49-25,1 0</inkml:trace>
  <inkml:trace contextRef="#ctx0" brushRef="#br0" timeOffset="50383.6523">4540 13395,'0'0,"-25"-25,25-25,0 25,49 25,1 0,-25 0,-25 25,0 0,0 25,0-1,0 26,-25-51,25 1,-50-25,50-25,25 1,-25-26,25 25,-25 0,50-24,-50-1,0 25,0 75,0-25,0 0,0-1,24-24,-24 50,25-50,-25 25,25-25</inkml:trace>
  <inkml:trace contextRef="#ctx0" brushRef="#br0" timeOffset="50576.136">4837 13320,'0'0,"0"75,0-26,0-24,0 0,0 24</inkml:trace>
  <inkml:trace contextRef="#ctx0" brushRef="#br0" timeOffset="51019.0649">4912 13171,'0'0,"0"-25,49 50,-49 25,25-25,25 24,-25-49,-25-24,0-26,0 25,24 25,-24-25,25 25,25 0,-25 25,-25 0,49 25,-49-26,0 26,0 0,0-26,0 26,-25-25,1 0</inkml:trace>
  <inkml:trace contextRef="#ctx0" brushRef="#br0" timeOffset="51284.3433">5185 12948,'0'-50,"49"50,-24 0,25 25,-1 0,26 74,-26-49,26 24,-51 26,-24-51,50 1,-50-1,-25 1,-49 49,-50 25</inkml:trace>
  <inkml:trace contextRef="#ctx0" brushRef="#br0" timeOffset="52476.6257">5507 12998,'0'0,"0"49,50 26,-50 24,74-25,-74 1,25-50,-25-1,49-24,-49 50,0-75,0-49,0 49,-24 0,-26-24,0 49,1 0,49 24,-50 26,50-25,0 0,0-1,0 26,50-25,-25-25,-1 0,1 0,25-25,-25 0,24-24,-24 24,-25-25,50 1,-50-1,24 0,-24 25,50-24,-25 24,24 25,1 0,0 0,24 25,-74 49,0-49,0 0,0 0,0 24,0-24,-25-25,25-49,0 24,0-25,0 0,25 1,-25-1,25 50,-25 25,50 25,-50-26,24-24,-24 50,25-50,-25 50,25-50,25 0</inkml:trace>
  <inkml:trace contextRef="#ctx0" brushRef="#br0" timeOffset="53367.8438">6450 12849,'0'0,"0"-25,24 50,-24 0,50 24,-50-24,25 0,-25 24,0-24,49 0,-49 25,25-50,-25 24,-25-123,1 50,-26 49,50-25,-25 25,-24 0,49 74,0-49,0 25,24-26,26-24,-25 0,0 0,-25-24,74-26,-74 25,25 0,-25 1,0-26,0 25,0 0,25 25,-25-49,49 49,-49 25,25-25,-25 24,50-24,-1 0,1 0,24-24,-49-51,-25 50,50-24,-26 74,-24 24,0 26,0-1,50 0,-50 1,0-26,0-24,0 0,0 25,-50-50,50 74</inkml:trace>
  <inkml:trace contextRef="#ctx0" brushRef="#br0" timeOffset="54326.8887">9079 13196,'0'0,"25"0,24-50,1 50,24 0,-24 0,-25 0,0 0</inkml:trace>
  <inkml:trace contextRef="#ctx0" brushRef="#br0" timeOffset="54485.6895">9128 13419,'0'0,"75"0,-26-24,26 24,24-75,0 75,25 0,-74 0</inkml:trace>
  <inkml:trace contextRef="#ctx0" brushRef="#br0" timeOffset="55317.6212">10741 12427,'-25'-49,"-25"49,50 24,-24 1,24 50,0 49,0 74,0 50,24 0,26 25,-50-75,74-24,-74-50,50-25,-50-49,0-1,0-24,-50-25,-24 50,0-50,-26 0,1 0</inkml:trace>
  <inkml:trace contextRef="#ctx0" brushRef="#br0" timeOffset="56120.283">11931 12303,'0'0,"0"25,0 49,0 26,0 48,0 76,0 48,50 1,0-49,-1-26,1-74,-50-50,49 1,-49-50,0 24,0 26,-49-51,-26 26,1 0</inkml:trace>
  <inkml:trace contextRef="#ctx0" brushRef="#br0" timeOffset="57582.9532">13494 12626,'0'-50,"-25"50,-49 25,74 0,-25 49,25 0,0 1,0 24,0-25,0-24,0 0,50-50,24 0,-49-25,-25 0,0 0,0-24,0-1,0 25,-25 25,-25 0,1 0,24 0,25 50</inkml:trace>
  <inkml:trace contextRef="#ctx0" brushRef="#br0" timeOffset="57779.1432">13792 12948,'25'0,"-25"-25,49 25,26 0,-26-25,1 25,-1 0</inkml:trace>
  <inkml:trace contextRef="#ctx0" brushRef="#br0" timeOffset="58317.6729">14263 12750,'0'0,"25"0,-25-50,25 50,-1 0,1 0,25 25,-50 24,0 1,0 0,0-26,-25 1,-25 50,50-100,0 0,0 0,25-24,25 24,-25 0,-25-25,49 26,-49-26,50 50,-50 25,-25 0,25 24,0-24,0 0,25-25,-25 49,25-49,-25 25,25-25</inkml:trace>
  <inkml:trace contextRef="#ctx0" brushRef="#br0" timeOffset="58484.7076">14685 12874,'0'-50,"49"50,1 0,0 0</inkml:trace>
  <inkml:trace contextRef="#ctx0" brushRef="#br0" timeOffset="58964.6718">15206 12551,'0'0,"49"25,-49 0,25 24,25-24,-26-25,1 0,0 0,-25-49,0-1,0 25,50 0,-50-24,0 24,24 50,-24 0,0 24,0 1,0-1,0 1,0 0,0-1,0-24,-49 25,24-1,-25 1,-49-1,25 1</inkml:trace>
  <inkml:trace contextRef="#ctx0" brushRef="#br0" timeOffset="59240.0964">13941 13543,'0'0,"-50"0,25 25,0-25,-24 50,123-50,100 0,49-25,50 25,-25-99,-25 99,-74-75,-75 75,-49 0</inkml:trace>
  <inkml:trace contextRef="#ctx0" brushRef="#br0" timeOffset="59760.1724">14710 14039,'0'-49,"74"-26,-49 51,-25-26,0 0,-50 50,-24 0,49 0,0 0,25 25,0 50,0-51,50 1,-1 25,1-25,0 24,-1-24,-24 25,-25-26,74 1,-74 25,0-25,-49 24,24-49,-25 0,1 0,-1 0,50-25,-25 1,25-26,0-24,0 49,50-25,49-49,0 49,-49 50,-25 0</inkml:trace>
  <inkml:trace contextRef="#ctx0" brushRef="#br0" timeOffset="61145.945">16892 12675,'0'0,"0"-49,0 24,0 99,50 50,-50-25,0-24,50-26,-50 1,0-25,24-25,-24 49,0-73,0-26,0 25,-74-24,49 24,-24 25,-1 0,50 49,-25-24,25 0,0 25,0-1,50-24,-25-25,49 0,-49 0,0 0,24 0,26-25,-51-24,1-1,-25 0,75 1,-75-26,49 26,-49-1,50 25,-25 25,24 0,-49 50,0 0,0-1,25 1,-25-1,0-24,0 0,50-50,-50-24,24-1,-24 0,50 26,0 24,-50 24,24 1,-24 25,50-25,-50-1,75-24,-51 50</inkml:trace>
  <inkml:trace contextRef="#ctx0" brushRef="#br0" timeOffset="61954.9205">18133 12303,'0'0,"0"-25,0 75,24 24,-24 26,0-26,50 25,-50-24,0-1,0-49,0 0,25-25,-25-25,0-25,0 1,-50-1,25 0,-24 50,49 25,-50 25,50-1,0 1,0-25,0 24,50-24,-25-25,-1 50,26-50,-25 0,0 0,24 0,1-25,-25-49,24 24,-49-24,25-1,-25 1,50 24,-50 1,24 49,-24 24,50 51,-25-26,0-49,49 0,-24-24,-26-51,26 50,-25 25,-25 50,0 0,0-1,0 26,0-26,0 1,0 24,-50-24,-49 24,0-24,-25 24,0-24,0 0</inkml:trace>
  <inkml:trace contextRef="#ctx0" brushRef="#br0" timeOffset="62479.8798">16049 12551,'0'0,"-50"0,75 0,0 75,25-1,-50 50,49 50,-49-1,0 1,-74 0,-1-1,-24 1,-25-1,-25-24,-24-50</inkml:trace>
  <inkml:trace contextRef="#ctx0" brushRef="#br0" timeOffset="63177.7378">13048 12675,'0'0,"0"-25,-25 25,-25 25,50 50,0 49,-49 74,49 1,0 49,49-50,26 25,24-49,0-25,-25 0,-24-50</inkml:trace>
  <inkml:trace contextRef="#ctx0" brushRef="#br0" timeOffset="64588.5197">12378 14734,'0'0,"-25"-25,25 0,-50 25,26 0,-26 25,50 25,-74 24,74 1,0-1,0 0,0 1,0-26,74-24,-49-25,0 50,24-50,-24 0,0-25,24-25,-49-24,50 0,-50-1,0-24,0 0,0 0,-50 49,26 50,-1 0,-25 0,1 0,24 0,-25 50</inkml:trace>
  <inkml:trace contextRef="#ctx0" brushRef="#br0" timeOffset="65262.9873">11559 11857,'0'0,"0"-25,0 0,0 50,0 0,0 24,0 1,50 49,-50-25,50 1</inkml:trace>
  <inkml:trace contextRef="#ctx0" brushRef="#br0" timeOffset="66258.9874">11609 15180,'0'-24,"0"-1,25 25,-25-50,25 50,-1 0,26 25,-50 49,0-49,0 0,0 25,0-26,-25-24,25-49,0 24,25 25,-25-74,50 49,-50-50,0 51,0 73,0 1,0-25,0-1,49-24,-24 0</inkml:trace>
  <inkml:trace contextRef="#ctx0" brushRef="#br0" timeOffset="66438.2276">11981 15106,'-50'0,"50"-50,50 26,0 24</inkml:trace>
  <inkml:trace contextRef="#ctx0" brushRef="#br0" timeOffset="66559.9146">12006 15056,'-25'50,"50"-100,-25 75,49-25</inkml:trace>
  <inkml:trace contextRef="#ctx0" brushRef="#br0" timeOffset="67398.1286">9699 14833,'0'-49,"-25"49,25 49,0 26,0-26,75-24,-75 0,49-25,-49 49,50-49,-25-24,-25-51,0 50,0 1,0-26,0 25,49 50,-49 25,50-1,-50 1,49-1,-49 26,0-50,0-1,0 1,0 25</inkml:trace>
  <inkml:trace contextRef="#ctx0" brushRef="#br0" timeOffset="67566.3992">10145 15032,'0'-25,"50"-25,0 1,-1-1,-24 50,25 0,-50 25</inkml:trace>
  <inkml:trace contextRef="#ctx0" brushRef="#br0" timeOffset="67692.6869">10319 15156,'0'0,"25"-50,25 25,-1 25,1 0</inkml:trace>
  <inkml:trace contextRef="#ctx0" brushRef="#br0" timeOffset="68105.6821">10617 14759,'0'0,"0"-25,0-25,0 26,49 24,-24 0,25 0,-25 0,-25 74,0-24,0-1,0 26,0-1,0-49,-50-25,50 49,25-73,24-1,51-25,24 1,-25 49</inkml:trace>
  <inkml:trace contextRef="#ctx0" brushRef="#br0" timeOffset="69116.3497">10170 11857,'0'-50,"0"25,50 25,-25-25,-1 25,26 0,-25 0,0 0,-25 50,0-25,0 49,0-24,0-1,-50-49,100 0,24 0,-24 0,-1 0,-24 0,0 0,25 25,-50 25,-25-25,-25 24,-24-24,-25-25,-1 50,51-50,24 0</inkml:trace>
  <inkml:trace contextRef="#ctx0" brushRef="#br0" timeOffset="85480.6121">14561 10046,'0'0,"-25"0,50 0,24 0,1 0,-50-25,50 25,-26 0,26 0,-25 0,24 0,-24 0,0 0,25 0,-1 0,-24 0,0 0,24 0,26 0,-26 0,-24 0,0 0,0 0,24 0,-24 0,0 0,25 0,24 0,-49 0,0 0,-1 0,26 0,-25 0,49 0,-24 0,0 0,-1 0,1 0,-1 0,-24 0,0 0,25 0,-1 0,1 0,-1 0,1 0,0 0,-1 0,-24 0,25 0,-1-50,1 50,-25 0,-1 0,1 0,25 0,24 0,-49 0,0 0,0 0,24 0,-24 0,0 0,25 0,24 0,0 0,-49 0,25 0,-25 0,24 0,1 0,-1 0,-24 0,0 0,25 0,-26 0,1-24,25 24,-25 0,24 0,-24 0,25 0,-1 0,1 0,0 0,-26 0,26 0,-25 0,0-50,24 50</inkml:trace>
  <inkml:trace contextRef="#ctx0" brushRef="#br0" timeOffset="87198.6735">14610 9922,'0'-50,"50"50,-25 0,0 0,-1 0,51 0,-26 0,-24 0,0 0,25 0,-26 0,1 0,0 0,25 0,-26 0,26 0,0 0,-1 0,26 0,-26 0,1 0,-25 0,24 0,1 0,-1 0,-24 0,0 0,25 0,-1 0,1 0,-25 0,0 0,24-25,-24 25,0 0,24 0,26 0,-26 0,-24 0,0 0,25 0,-26 0,1 0,50 0,-1 0,-49 0,24 0,1 0,-25 0,0 0,49 0,-24 0,24 0,1 0,-51 0,1 0,25 0,-1 0,1 0,-25 0,0 0,24 0,-24 0,0 0,49 0,-49 0,49 0,-24 0,0 0,-26 0,26 0,0 0,-1 0,-24 0,0 0,25 0,-26 0,1 0,0 0,49 0,-49 0,0 0,25 0,-1 0,-74 0</inkml:trace>
  <inkml:trace contextRef="#ctx0" brushRef="#br0" timeOffset="97619.0499">14933 5283,'-25'0,"50"0,49 0,1 0,49 0,74 0,25 0,50 0,25 75,-1-75,-24 49,-25-49,0 50,-49-50,-75 0,-50 0,-24 25,0-25,-26 0</inkml:trace>
  <inkml:trace contextRef="#ctx0" brushRef="#br0" timeOffset="98803.1433">11559 5333,'0'0,"50"0,49 0,25 0,75-25,49 25,-25 0,50 0,-50 0,-25 50,-49-50,-50 0,-49 0,-25 49,49-49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9:12:50.0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20861 645,'0'-25,"0"0,0-24,0 24,0 75,25-26,0 26,24 24,-49-24,25 0,-25-26,50 26,-50-25,0 0</inkml:trace>
  <inkml:trace contextRef="#ctx0" brushRef="#br0" timeOffset="434.3837">21109 521,'0'0,"0"-50,0 25,-25 75,-24 0,-1-1,25 1,-24 0,24-26,-25 51,50-50,0-1</inkml:trace>
  <inkml:trace contextRef="#ctx0" brushRef="#br0" timeOffset="728.4737">21159 719,'25'0,"24"0,-24 0,49 0,-24 0,0 0,-1 0,-24 0,0 0</inkml:trace>
  <inkml:trace contextRef="#ctx0" brushRef="#br0" timeOffset="1028.1902">21357 620,'0'-49,"25"49,-25 24,0 51,0-26,0 26,0-50,0 24,0 1,0-1,0-24</inkml:trace>
  <inkml:trace contextRef="#ctx0" brushRef="#br0" timeOffset="1695.025">21655 446,'0'-24,"49"24,-24 0,0 0,-25 49,50-24,-50 0,24 25,1-50,25-25,-50-25,25 25,24-24,-24 49,0 0,-25 24,0 26,-75-50,26 0,24 0,25 25,0 49,-25-24,25 24,-49-24,49 0,0-1,-25-24,25 25,0-1</inkml:trace>
  <inkml:trace contextRef="#ctx0" brushRef="#br0" timeOffset="2086.0153">22498 571,'25'0,"-25"-50,-25 75,-24-25,-1 25,25-25,-24 49,24-49,25 25,-25-25,25 50,0-26,0 51,25-75,0 25,24-25,-24 24,0-24,24 0,-24 50,0-50</inkml:trace>
  <inkml:trace contextRef="#ctx0" brushRef="#br0" timeOffset="2678.0763">22845 521,'0'0,"0"-50,50 50,-25-25,24 25,1 0,0 0,-1 25,-49 50,0-26,0-24,0 25,-24-50,-26 49,25-49,0 0,-24 0,73 0,1 0,0 0,0 0,25 50,-50 24,0-49,0 0,0 0,0 24,-50-49,25 25,-25-25,1 0,-1 0,25-25,25-24,75 49,-50 0,49 25,-74-1</inkml:trace>
  <inkml:trace contextRef="#ctx0" brushRef="#br0" timeOffset="7289.7287">17562 5432,'-25'0,"50"0,0 0,24 0,26 0,24-49,25 49,0 0,25-25,-25 25,-25 0,-24 0,-26 0,1 0,-75 0</inkml:trace>
  <inkml:trace contextRef="#ctx0" brushRef="#br0" timeOffset="9379.124">24557 11137,'0'-25,"0"1,50-1,-26 50,-24 24,0-24,-24-25,24-25,24 25,1-49,0 49,-25 24,0 26,-25-50</inkml:trace>
  <inkml:trace contextRef="#ctx0" brushRef="#br0" timeOffset="10143.1383">24458 11658,'0'0,"0"-25,0 1,25 24,24 0,-24 74,-25-24,0-1,-50-24,1-25,24 0,75 0,-1 0,-49 25,25-25,-25 74,0-24,-25-50,-24 25,24-25,-25 0</inkml:trace>
  <inkml:trace contextRef="#ctx0" brushRef="#br0" timeOffset="10392.8056">24755 11906,'-24'0,"24"50,0-25,-25-1,25 26,0 0,0-26</inkml:trace>
  <inkml:trace contextRef="#ctx0" brushRef="#br0" timeOffset="10811.5097">25003 11832,'0'0,"25"0,0 0,-25 25,0-1,0 26,0-25,-25-25,-24 0,24 0,25-25,0-25,0 1,0-1,49 50,-24 0,-25-25,25 25</inkml:trace>
  <inkml:trace contextRef="#ctx0" brushRef="#br0" timeOffset="11112.2942">25227 11658,'25'-49,"-1"49,-24 49,0 1,50-1,-50 26,0-26,-25 1,25 24,-25 1,25-26,-24-24,-26 25,25-50,-25 25,-24-25,24 0,1 0</inkml:trace>
  <inkml:trace contextRef="#ctx0" brushRef="#br0" timeOffset="11549.1729">24383 11385,'0'-24,"-24"-1,-1 25,-50 0,51 74,-26 75,0 25,50-1,-49-24,49-50,0-24,0-26,49 1,26-50,-1 25,25-25,50 0</inkml:trace>
  <inkml:trace contextRef="#ctx0" brushRef="#br0" timeOffset="12890.416">21184 7069,'0'0,"24"0,-24 25,25-25,-25 50</inkml:trace>
  <inkml:trace contextRef="#ctx0" brushRef="#br0" timeOffset="13061.9612">21531 7392,'0'49,"25"1</inkml:trace>
  <inkml:trace contextRef="#ctx0" brushRef="#br0" timeOffset="13213.0723">21704 7739,'25'0,"25"25,-50 0</inkml:trace>
  <inkml:trace contextRef="#ctx0" brushRef="#br0" timeOffset="13377.2094">21878 7937,'50'0,"-50"25,24-25,-24 25</inkml:trace>
  <inkml:trace contextRef="#ctx0" brushRef="#br0" timeOffset="13550.2652">22052 8111,'0'50,"25"-50,-25 49,74 1,-49-25,0 24</inkml:trace>
  <inkml:trace contextRef="#ctx0" brushRef="#br0" timeOffset="13693.5049">22325 8483,'49'25,"-49"25,25-50,-25 49,50-49</inkml:trace>
  <inkml:trace contextRef="#ctx0" brushRef="#br0" timeOffset="13833.131">22573 8756,'0'50,"49"-50,-49 24</inkml:trace>
  <inkml:trace contextRef="#ctx0" brushRef="#br0" timeOffset="13975.7492">22771 8954,'0'50,"25"-50,-25 25,0 0,25-25,-25 49</inkml:trace>
  <inkml:trace contextRef="#ctx0" brushRef="#br0" timeOffset="14150.2849">22994 9203,'0'24,"25"-24,-25 25,25 50,-25-51</inkml:trace>
  <inkml:trace contextRef="#ctx0" brushRef="#br0" timeOffset="14276.9423">23168 9451,'25'24,"0"26,24-25</inkml:trace>
  <inkml:trace contextRef="#ctx0" brushRef="#br0" timeOffset="14442.502">23441 9773,'0'0,"0"50,0-26,49-24</inkml:trace>
  <inkml:trace contextRef="#ctx0" brushRef="#br0" timeOffset="14599.6141">23614 10046,'0'0,"25"50,25-50,-50 24,0 26</inkml:trace>
  <inkml:trace contextRef="#ctx0" brushRef="#br0" timeOffset="14742.2305">23763 10294,'0'0,"50"25,-50 24</inkml:trace>
  <inkml:trace contextRef="#ctx0" brushRef="#br0" timeOffset="14891.8311">23912 10517,'0'0,"25"0,-25 25,25-25,-25 50,49-26</inkml:trace>
  <inkml:trace contextRef="#ctx0" brushRef="#br0" timeOffset="15018.4928">24086 10716,'25'49,"-25"-24</inkml:trace>
  <inkml:trace contextRef="#ctx0" brushRef="#br0" timeOffset="15175.6413">24235 10914,'0'25,"49"24</inkml:trace>
  <inkml:trace contextRef="#ctx0" brushRef="#br0" timeOffset="15302.8126">24408 11137</inkml:trace>
  <inkml:trace contextRef="#ctx0" brushRef="#br0" timeOffset="15468.3998">24582 11237,'0'24</inkml:trace>
  <inkml:trace contextRef="#ctx0" brushRef="#br0" timeOffset="15620.0433">24706 11361,'0'0,"0"24</inkml:trace>
  <inkml:trace contextRef="#ctx0" brushRef="#br0" timeOffset="15760.1826">24805 11485</inkml:trace>
  <inkml:trace contextRef="#ctx0" brushRef="#br0" timeOffset="39934.2089">19125 11435,'49'-25,"-24"25,-25 25,-25 0,1-25,24-50,0 1,24-1,1 50,-25 25,0 24,0-24,0 25,0-25,-74-25,24 0,25 0,25-50,25 0,25 50,-1 0,-24 25,-25 25,-49-1,-26-49,50 0,25-49,0-1,25 50,25-25,-1 25,-24 0,-25 25,0 50,-49-75,24 24,0-24,25-74</inkml:trace>
  <inkml:trace contextRef="#ctx0" brushRef="#br0" timeOffset="40991.5032">23242 11261,'0'0,"0"-49,0 24,0 0,25 25,-25 25,-25 25,1-50,-1 0,-25 0,1 0,49-75,24 75</inkml:trace>
  <inkml:trace contextRef="#ctx0" brushRef="#br0" timeOffset="52439.2917">18926 7094,'50'-25</inkml:trace>
  <inkml:trace contextRef="#ctx0" brushRef="#br0" timeOffset="53107.0788">19100 2729</inkml:trace>
  <inkml:trace contextRef="#ctx0" brushRef="#br0" timeOffset="54871.2846">19819 7119,'0'0,"50"0,24 0,1 50,-1-50,1 0</inkml:trace>
  <inkml:trace contextRef="#ctx0" brushRef="#br0" timeOffset="56274.0541">19199 7169,'50'0,"-25"0,24 0,1 0,24 0,-49 0,25 0,-1 0,1 0,24 0,-24 0,-1 0,1 0,0 0,-25 0,-1 0,26 0,-25 0,0 0,-1 0,26 0,-25 0,0 0,-1 0,26 0,-25 0,0 0,24 0,26 0,-1 0,-49 49,24-49,1 0,0 0,-1 0,1 0,-25 0,24 0,1 0,24 0,-49 0,0 0,25 25,24-25,-24 0,-1 0,1 0,-1 0,1 0,0 0,-1 0,1 0,-1 0,-49 25,50-25,0 0</inkml:trace>
  <inkml:trace contextRef="#ctx0" brushRef="#br0" timeOffset="57787.3789">21233 7218,'0'0,"50"0,24-25,-24 25,-1 0,-24 0,25 0,-25 0,-1 0,1 0,50 0,-51 0,1 0,0 0,25 0,-1 0,-24 0,0 0,24 0,1 0,-25 0,0 0,24 0,-24 0,25 0,-25 0,24 0,-24 0,25 0,-26 0,26 0,-25 0,0 0,24 0,-24 0,25 0,-26 0,1 0,25 0,-25 0,-1 0,26 0,-25 0,0 0,-1 0,26 0,-25 0,0 0,24 0,-24 0,0 0,0 0,24 0,-49-24,25 24,0 0,25 0,-50-50</inkml:trace>
  <inkml:trace contextRef="#ctx0" brushRef="#br0" timeOffset="60135.4633">19001 2629,'25'0,"-1"0,26 0,-25 0,24 0,-24 0,25 0,-25 0,-25 25,24-25,26 0,0 0,-26 0,1 0,25 0,-1 0,-24 0,0 0,25 0,-1 25,-24-25,25 50,-1-50,-24 0,0 0,0 0,24 0,1 0,0 0,-26 24,26-24,-25 0,0 0,-1 0,26 50,-25-50,0 0,24 0,26 0,-51 0,1 0,25 0,-25 0,24 0,1 0,-1 0,1 0,24 25,-24-25,0 0,-1 0,-24 0,50 49,-51-49,1 0,0 0,49 0,-24 0,-25 0,24 0,-24 0,50 0,-26 0,1 25,-1-25,-24 0,25 0,-25 0,-1 0,26 0,0 0,-1 0,1 0,-25 0,24 50,-24-50,0 0,49 0,-49 0,25 0,-25 0,-1 25,26-25,-25 0,24 0,1 0,0 24,-26-24,26 0,-25 0,24 50,1-50,-25 0,0 0,-25 25,49-25</inkml:trace>
  <inkml:trace contextRef="#ctx0" brushRef="#br0" timeOffset="62130.1059">2059 1339,'0'-24,"-25"-26,25 25,0 0,0 1,-49 48,49 51,0 24,-50 0,50 50,0-50,-25 1,25-26,0-24,0-26,0-73</inkml:trace>
  <inkml:trace contextRef="#ctx0" brushRef="#br0" timeOffset="62515.3109">1935 1488,'0'0,"0"-25,0 1,0-26,0 25,0 0,0 1,75 24,-26 0,1 0,-1 0,1 0,0 0,-26 49,-24 1,25-25,-25-1,0 26,0-25,0 0,-25-25,-24 49,24-49,-25 0,1 0,24 0,-25 0,26 0,24-25,24 25</inkml:trace>
  <inkml:trace contextRef="#ctx0" brushRef="#br0" timeOffset="62866.5359">2580 1215,'0'-49,"25"49,-25-25,-50 75,1 74,49 0,-75 49,75 1,0-50,0 25,0-25,50 0,-1-75,-24 1,25 0,-25-50,24 0,-24 0,25 0</inkml:trace>
  <inkml:trace contextRef="#ctx0" brushRef="#br0" timeOffset="63156.4843">2803 1612,'0'0,"0"-25,75 75,-26 0,-24-1,25 26,-25-26,24-24,-24 25,-25-25,50-25,-50 24</inkml:trace>
  <inkml:trace contextRef="#ctx0" brushRef="#br0" timeOffset="63441.3407">3200 1513,'0'0,"0"-25,-25 25,1 0,-1 25,-25 25,1-1,-1 26,-25-26,51 1,24-25,-75 24,75-24,0 25,-25-50,25 25</inkml:trace>
  <inkml:trace contextRef="#ctx0" brushRef="#br0" timeOffset="63728.0185">3473 1736,'0'0,"25"0,24 0,-24 25,0-25,0 0,24 0,-24 0</inkml:trace>
  <inkml:trace contextRef="#ctx0" brushRef="#br0" timeOffset="63990.1063">3523 1612,'0'0,"0"-25,0 50,0 50,0-1,0-24,0-1,24 1,-24 0,0-26,0 26,50-50,-50 25</inkml:trace>
  <inkml:trace contextRef="#ctx0" brushRef="#br0" timeOffset="64626.6103">3795 1538,'0'0,"0"-50,25 50,25 25,-50 0,49 24,-49 26,50-25,-50-26,25 26,-25-25,25-25,-25-25,0-25,49 26,-49-26,25 0,-25 25,50 25,-1-49,-24 49,25 0,-50 49,-50 26,25-75,-24 25,-1-25,1 0,24 0,25 49,25 1,-25 24,0-24,0 24,0-24,0 0,0-26,-25-24,25 50</inkml:trace>
  <inkml:trace contextRef="#ctx0" brushRef="#br0" timeOffset="65077.1506">4887 1538,'-75'49,"26"-24,-1 25,1-25,-1 24,25-49,25 25,0 0,0 25,75-26,-1 26,0 0,1-26,-1-24,-24 50,-25-50</inkml:trace>
  <inkml:trace contextRef="#ctx0" brushRef="#br0" timeOffset="65677.7271">5333 1538,'0'-75,"0"51,50 24,-50-50,50 50,24 0,-49 0,0 0,24 0,-24 0,-25 50,0-26,0 1,0 0,0 25,0-26,-50 26,-24-25,49-25,75 0,-1 0,-24 0,-25 25,25-25,-25 49,0 1,0 0,-25-1,0-49,-24 0,-1 0,25 0,1 0,24-25,24 25,26 0,0 0</inkml:trace>
  <inkml:trace contextRef="#ctx0" brushRef="#br0" timeOffset="66018.6066">5854 1042,'0'0,"0"-50,25 50,-25-25,25 25,49 0,-24 50,-25-25,24 24,-24 51,25-26,-50 0,49 26,-49 24,0 0,0 0,-74 25,24-25,-24-50,-1 25,-49-49,-24 24,48-24,-24-50,0 74,-74-74</inkml:trace>
  <inkml:trace contextRef="#ctx0" brushRef="#br0" timeOffset="66981.1177">2803 1563,'0'0,"0"-25,-49 25,49-25,-25 25,25-50,-25 50,25-24,-50-1,50 74,50 1,-25 0,49 24,-24 1,-25-26,24 1,-49-1,50-49,-50 25,25-25</inkml:trace>
  <inkml:trace contextRef="#ctx0" brushRef="#br0" timeOffset="86660.3021">19174 7169,'0'-25,"-24"25,-26 0,25 0,0 0,-24 0,74 0,-1 0,1 0,25 0,-25 0,-1 0,26 0,0 0,-26 0,1 0,25 0,-1 0,-24 0,0 0,25 0,-26 0,1 0,25 0,-1 0,26 0,-50 0,24 0,-24 0,0 0,25 0,-26 0,1 0,25 0,-1 0,-24 0,25 0,-25 0,49 0,-24 0,-26 0,1 0,25 0,24 0,-49 0,25 0,-26 0,26 0,-25 0,0 0,24 0,-24 0,25 0,-1 0,-24 0,0 0,25 0,-26 0,1 0,25 0,-25 0,-1 0,1 0,25 0,-25 0,24 0,1 0,-1 0,-24 0,0 0,0 0,-25 25,49-25,-24 0,0 0,0 0,24 0,-24 0,0 0,25 0,-26 0,1 0,0 0,25 0,-1 0,1 0,-25 0,-25 49,49-49,-24 0,25 0,-25 0,24 0,-24 0,0 0,0 0,24 0,1 0,-50-25,25 25,24 0,-24 0,25 0,-26 0,1 0,25 0,-25 0,-1 0,1 0,50 0,-26 0,-24 0,25 0,-26 0,26 0,-25 0,24 0,26 0,-50 0,24 0,-24 0,0 0,25 0,-26 0,-48-24,-1 24,0 0,-25 0,1 0,49-25,-25 25,0 0,-25 0,1 0,24-50,0 50,-24 0,24-25,-25 25,1 0,-1-49,25 49,0 0,-24 0,-1 0,1 0,24 0,0 0,-49 0,24 0,0 0,1 0,24 0,0 0,-49 0,49 0,-25 0,-24 0,49 0,-25 0,1 0,24 0,0 0,-24 0,-1 0</inkml:trace>
  <inkml:trace contextRef="#ctx0" brushRef="#br0" timeOffset="87289.9436">21605 7045,'50'0,"-25"0,24 0,1-25,24 25,25 0,1 0,49 0,-25 0,24 25,-48-25,-26 0,0 0,-24 0,0 0,-26 0,26 0,-25 0,24 0,-24 0,-50 0,-24 0,-50 0,-50 0,25 0,-50 0,-74 49,50-49,49 0,0 0,75 0,24 0,25 0</inkml:trace>
  <inkml:trace contextRef="#ctx0" brushRef="#br0" timeOffset="87822.074">21531 7069,'-75'0,"26"0,24 0,99 0,1 0,49 0,49 25,-24-25,0 0,74 50,-99-50,25 0,-74 25,-26-25,-24 0,-50 0,-24 0,24 0,-25 0,1 0,-1 0,25 0,25-25,50 25,-1 0,1 0,0 0,-1 0,1 0</inkml:trace>
  <inkml:trace contextRef="#ctx0" brushRef="#br0" timeOffset="95024.7331">21258 1439,'-25'0,"25"-50,25 75,-25 0,99 24,-99-24,50 0,-50 24,49-49,-49 50,50-50,-25 0,-25-25,49-24,-49-26,25 50,-25-24,0 24,-25 75,1-50,-26 24,25-24,0 0,25 50,0 0,0-26,0 26,0 0,0-1,0-24,0 0,0 25,0-26</inkml:trace>
  <inkml:trace contextRef="#ctx0" brushRef="#br0" timeOffset="95290.5391">21878 1612,'0'-49,"25"49,49 0,-49 0,-25 24,50-24,-50 25,25-25</inkml:trace>
  <inkml:trace contextRef="#ctx0" brushRef="#br0" timeOffset="95446.2827">21903 1712,'0'0,"49"0,-24 0,0 0,25 0,-25 0,-1 0</inkml:trace>
  <inkml:trace contextRef="#ctx0" brushRef="#br0" timeOffset="96121.168">22523 1587,'0'-24,"-25"24,25-75,0 50,0 1,50 24,-1 0,1 0,-25 0,-25 24,0 1,0 25,0-1,-25 1,0 0,0-25,-49 24,24-24,26-25,24 50,-25-50,74 24,1-24,0 0,-1 0,1 0,-1 0,26 0,-26 0,1 0,-25 0,-25 50</inkml:trace>
  <inkml:trace contextRef="#ctx0" brushRef="#br0" timeOffset="99954.3934">19075 5011,'0'-25,"-49"25,49-25,0-25,24 50,1 0,-25 25,0 0,0 25,-74-50,49 0,-25 0,26 0,24-75,0 50,0 1,0-1,24 25,1-75,25 75,-25 0,-1 0,1 0,-25 25,0 25,0-25,0-1,-49-24,24 0,-25 0,1 0,49-24,0-26,24 50,-24-25,25 25,25 0,-25 25,-25 25,0-1,0 1,0-25,-75-25,50 0,1 0,24-75,0 50,24 25,26-49,-25 49,0 0,24 0,-24 25,-25-1,25 26,-25 0,-25-50,25 49,-74-49,49 0,0 0,25-25,0 1,0-1,0 50,0 24,0 1,0-25,0-1,0 26,0-25,0 0,0-1,0 26,0-25,0 0,0-1,0 26,0 0,0-26,0 26,0 0,0-26,0 1,0 25,0-1,0-24,0 0,0 0,0 25,0-26,0 1,-50-25,50 50,0-1,0-24,0 25,0-25,0 49,-24-24,24-26,0 1,-25-25,25 75,0-26,0-24,0 25,0-1,0-24,0 25,-50-26,50 26,0 0,0-1,0 1,0-25,0 24,0 1,0-25,0 0,0-1,0 26,0-75</inkml:trace>
  <inkml:trace contextRef="#ctx0" brushRef="#br0" timeOffset="100824.7934">18877 5184,'0'-25,"0"-24,0 24,49 25,-49-25,0 75,0 24,0 1,0-1,0 0,0 1,25-1,-25 50,0 0,0-24,0-1,0-25,0 1,0-1,0 0,0 1,0-26,0 1,0 24,0 1,0-1,0 1,0-26,0-24,0 0,50 25,-50-26,0 1,0-74</inkml:trace>
  <inkml:trace contextRef="#ctx0" brushRef="#br0" timeOffset="102962.7831">19125 5110,'0'-25,"49"25,-24 0,0 0,25 25,-26-25,-24 49,25-49,-25 25,25-25,-25 50,50-50,-50 25,24-25,26 74,-25-49,0 24,-25-24,49-25,-49 25,25-25,-25 25,50 49,-50-49,24-25,-24 25,50 24,-50-24,25-25,-25 50,49-1,-24-24,0 0,25 50,-25-51,24 1,-24-25,-25 50,25-50,-25 25,49-25,-24 24,25-24,-50 50,49-50,-49 25,50-25,-25 25,0-25,-25 49,49-49,-49 25,25-25,-25 25,25-25,-25 49,25-49,24 0,-49 25,25-25,-25 25,25-25,-25 25,49-25,-49 49,25-49,-25 25,25-25,25 25,-26-25,-24 50,25-50,-25 24,25-24,-25 25,50 25,-50-1,24-49,-24 25,50 0,-50 49,25-74,-25 25,0 0,25-25,-25 25,25-25,-25 50,49-50,-49 24,25 1,-25 25,25-25,-25 24,49-49,-49 50,0-75,0 0,0-24</inkml:trace>
  <inkml:trace contextRef="#ctx0" brushRef="#br0" timeOffset="106178.2413">19150 5308,'0'-49,"0"24,-25 25,25-25,0-25,-50 50,50-24,-25-1,-24-25,24 25,0 25,25 50,0 0,0 24,50-49,-50 0,0 49,0-49,0 0,0-1,0 26,0-25,0 0,0-1,0 26,0-25,0 0,0 24,0-24,0 0,0 0,0 24,0-24,0 0,0 25,0-26,25 1,-25 25,0 24,0-24,0-1,0-24,0 0,0 25,0-26,0 1,0 0,0 25,0-26,24 1,-24 25,0-25,0-1,0 51,0-26,0-24,0 25,0-25,0 24,50-49,-50 25,0 0,0 0,0 24,0-73,0-26,0 25,0-25</inkml:trace>
  <inkml:trace contextRef="#ctx0" brushRef="#br0" timeOffset="106606.1982">19050 6400,'0'0,"0"-50,0 100,0 24,0-24,0-1,0 26,0-1,0 0,0-24,0 0,0-25,0 49,0-24,0-26,0 1,0 25,0-25,0 24,0-74,0-24,0 24</inkml:trace>
  <inkml:trace contextRef="#ctx0" brushRef="#br0" timeOffset="106784.1684">19001 6921,'0'0</inkml:trace>
  <inkml:trace contextRef="#ctx0" brushRef="#br0" timeOffset="110233.1834">1265 4465,'-24'0,"-26"0,25 0,0 0,-24 0,74 49,49-49,25 0,25 0,25-24,-50 24,-24 0,-26 0,1 0,-50-50,-25 100</inkml:trace>
  <inkml:trace contextRef="#ctx0" brushRef="#br0" timeOffset="110881.1751">1290 4762,'-49'0,"24"0,0 0,-25 0,100 0,49 0,25 0,0 0,50-24,-25 24,0-50,-50 50,-25 0,-24-50,-25 50</inkml:trace>
  <inkml:trace contextRef="#ctx0" brushRef="#br0" timeOffset="119840.0874">5234 3671,'0'-25,"-25"25,1 0,-26 0,0 0,50 50,-74 0,49-1,-25 1,50 24,-24-24,24-1,0-24,0 25,0-25,0-1,49-24,1 50,0-50,-26 0,1 0,25 0,-50-25,25 25,-25-74,0 49,0 0,-50 25,0 0,1 0,-1 0,25 0,25 25,25-25</inkml:trace>
  <inkml:trace contextRef="#ctx0" brushRef="#br0" timeOffset="120213.1234">5433 3994,'0'0,"24"0,26 0,24 0,-49-50,25 50</inkml:trace>
  <inkml:trace contextRef="#ctx0" brushRef="#br0" timeOffset="124924.4273">6077 3696,'25'0,"25"0,49 0,-74 0,49 0,-74 25,25 0,-25 24,0 26,0-51,0 1,-49 50,49-100,24-25,-24 25,50-24,-25 24,24-25,-24 26,-25-1,25 25,-25-50,0 0,0 75,-25-25,25 75,-49-50,49-1,0 26,0-25,24-25,-24 49,50-49,-25 25,24-25,-24 0,0 0</inkml:trace>
  <inkml:trace contextRef="#ctx0" brushRef="#br0" timeOffset="125111.4453">6772 3820,'0'-25,"50"25,-1 0,1 0,-25 0</inkml:trace>
  <inkml:trace contextRef="#ctx0" brushRef="#br0" timeOffset="125695.4407">7219 3597,'0'0,"0"-25,0-25,0 75,0 0,0 0,0-1,24-24,-24 75,50-75,-50 25,25-25,0 0,24 0,-24-75,-25 26,0-1,25 50,-25 50,0-26,0 1,0 0,0 25,0-25,0-1,0 26,0-25,-50-25,-24 25,-1 24,26-49,-1 50,-24-50,-1 25</inkml:trace>
  <inkml:trace contextRef="#ctx0" brushRef="#br0" timeOffset="126423.9357">5482 4514,'-49'0,"-1"0,0 0,26 0,-1 0,99 0,50 0,50-49,49 49,50-75,0 75,0-49,-1 49,-48-50,-51 50,-73-49,-51 49,-49-25,-49 25,-1 0,0 0,1 0,24 0</inkml:trace>
  <inkml:trace contextRef="#ctx0" brushRef="#br0" timeOffset="127076.3501">6623 4837,'0'-25,"0"0,-25 0,-24 25,49-49,-75 49,51 0,-1 25,25-1,-50-24,50 50,0 0,0-1,25-49,-25 75,50-75,-26 25,26-25,-25 24,0-24,-25 50,74-50,-74 50,50-26,-50 51,0-26,-25 1,-25-25,25-25,-24 0,24 0,-25-50,50 25,0-24,0-1,0-24,50 24,24-24,50-1,25 51,-25 24,0-75,0 75</inkml:trace>
  <inkml:trace contextRef="#ctx0" brushRef="#br0" timeOffset="128322.3454">8682 3770,'0'-49,"0"24,0 0,0 0,25 25,-25-49,0 73,0 1,0 25,0 0,0 24,49 0,-49 1,0-26,0 1,0-25,0 0,25-25,-25-25,0-25,-25 50,25-49,-49 49,-1-50,25 50,1 0,-26 0,25 0,0 25,-49 24,74-24,0 25,25-50,0 25,24-25,26 0,-1 0,-24 0,24 0,-49 0,0 0</inkml:trace>
  <inkml:trace contextRef="#ctx0" brushRef="#br0" timeOffset="128845.6971">9029 3969,'0'0,"0"-50,0 25,0-24,0 24,50 25,-25 0,-1 0,26 0,-25 0,0 0,-25 25,0 0,0 24,0-24,0 0,-25 24,-25 1,1-50,73-25,1-24,-25 24,50-25,-50 25,74 1,-74-26,25 50,-25-50,0 100,-74 0,74-26,0 1,0 25,49-1,-24-49,25 0,-1 0,1 0,24 0</inkml:trace>
  <inkml:trace contextRef="#ctx0" brushRef="#br0" timeOffset="129403.2615">9897 3349,'0'0,"0"-25,0 99,25-24,-25 24,0-24,50-1,-50 1,0 0,0-25,25-1,-25 26,0-75,0 0,-50 25,50-49,-50 49,1 0,24 0,-25 0,50 25,0-1,0 26,0-25,25-25,25 0,24 0</inkml:trace>
  <inkml:trace contextRef="#ctx0" brushRef="#br0" timeOffset="129935.1933">10170 3671,'0'-74,"0"24,0 0,25 50,-25 25,25 25,-25-25,0-1,49-24,-49 50,50-50,-50 50,25-50,0 0,24-50,-49 0,0 26,0-1,25-50,-25 51,50 73,-50-24,0 25,0 24,0 25,25 1,-25-26,0-24,0-1,-25 26,-25-26,25-24,-24 0,-1-25,-24 74,-26-74,1 50</inkml:trace>
  <inkml:trace contextRef="#ctx0" brushRef="#br0" timeOffset="134345.2064">2977 3621,'0'-24,"0"-26,0 25,0 50,0 0,0 24,0 1,0 0,0-1,25 26,-25 24,0 25,74-25,-74 50,75 0,-75-25,74 49,-74 26,74-25,-74-1,50 1,-50-1,0-49,0-24,0-1,0-25,-25 26,25-51,-25-24,-49 25,49-50,25-25,0-25,0 25,0 1,0-26,25 0</inkml:trace>
  <inkml:trace contextRef="#ctx0" brushRef="#br0" timeOffset="135475.2126">4019 3597,'0'-25,"0"-25,0 25,0 75,0-25,0 0,0 24,0 1,0 0,0 24,0 0,0 1,0-1,0 1,49-1,-49 0,50 26,-50-1,74 25,-49 0,25-25,-1 50,-49-25,100 25,-51 99,-49-75,75 1,-75-50,0 25,0-50,0 0,0-24,0-1,0-24,0-25,-25-25,-25 0,50-50</inkml:trace>
  <inkml:trace contextRef="#ctx0" brushRef="#br0" timeOffset="138875.7444">4862 3696,'0'0,"0"-25,0 0,-25 25,0 25,25 25,-49 74,49-25,0 0,0 0,0-24,0-1,25-24,24 24,26-49,49-25,0 74,49-74,1 50,-25-50</inkml:trace>
  <inkml:trace contextRef="#ctx0" brushRef="#br0" timeOffset="139847.269">7491 3274,'0'25,"50"-25,0 99,-1 0,26-24,-26 49,-49-25,75 50,-75-25,0-25,0-24,-50 24,0-50,1-24,-75 25,25-1,-1-49,1 50,50-50,24 0</inkml:trace>
  <inkml:trace contextRef="#ctx0" brushRef="#br0" timeOffset="159470.567">19150 6077</inkml:trace>
  <inkml:trace contextRef="#ctx0" brushRef="#br0" timeOffset="162171.5143">19150 6028,'-25'0,"-25"0,25 0,25-25,50 25,-25 0,0 0,-25-25,49 25,-24 0,0 0,0 0,-25-50,49 50,-24 0,0 0,24 0,-24 0,-25-24,25 24,0 0,24 0,-24 0,0 0,0 0,24 0,-24 0,0 0,25-25,-26 25,1 0,25 0,-25 0,0 0,-1 0</inkml:trace>
  <inkml:trace contextRef="#ctx0" brushRef="#br0" timeOffset="164355.6419">19174 6251,'-24'0,"-1"0,25 25,-25-25,-25 0,75 0,0 0,0 0,0 0,24 0,-24 0,0 0,24 0,-24 0,0 0,0 0,24-50,-24 50,0 0,25 0,-26 0,1 0,25-25,-25 25,-1 0,1 0,25 0,-25 0,-1 0,26 0,-25 0,0 0,0 0,-25-25,49 25,-24 0,0 0,24 0,-24 0,0 0,0 0,24 0,-49-24,25 24,0 0,-25-50,-25 50,-24 0</inkml:trace>
  <inkml:trace contextRef="#ctx0" brushRef="#br0" timeOffset="169896.4962">19249 6127,'0'0,"0"-50,0 25,49 25,-49-24,0 48,-24 1,-1 25,25-25,-50-1,50 51,0-50,25-25,0-75,0 50,24-24,-24-1,25 25,-26-24,26 49,-50-25,25 25,-50 25,25 24,-25 1,25-25,-49 24,49 1,24-100,1 26,25-1,-25-25,-1 50,-24-25,75 25,-75-24,0 48,0 26,-25 24,25-98,74 24,-74-50,50 25,-25 25,-25-49,25 49,-25 24,0 1,0 0,-50 25,50-26,-50-24,50 25,25-50,0 1,25-26,-50 25,49 0,1-24,-50 98,0-24,0 0,-50 25,75-50,0-25,0 0,-25 0,0 50,0 25,0-26,49-24,1-74,0 49,-26 25,-24 50,0-25,25-25,0 0,-25-50,-25 50,-24 25,24-25,25 25,-25-25,0 0,25-50,0 25,-74 25,49 25,25 0,-75 0,75 24,-24-49,24 25,0-50,0-24,0-1,0 0,0 75,-50-25,50 50,-50-50,1 25,49-50,25-25,-50 50,0 50,-25-1,26-49,-26 50,25-50,25-25,25-24,-25-1,0 75,-25-25,25 49,-74-49,49 0,25-24,-25 24,-24 49,-26-24,50-25,25-25,0 0,0-24,0 98,-24-49,24 25,-25-25,25-49,49 24,-73 25,24 49,-25-49,25 50,0-75,0-24,49 24,-98 25,49 25,0-50,0-25,0 75,-25-25,25 25,0-75,0 75,0 0,0-50,0-25,0 75,0 25,0-25,74-25,-24-50,0 25,-26 25,26-49,-25 49,0 0,24 0,-49 49,0-24,25-50,25-24,-50-1,24 50,-24 25,0 24,0 1,50-50,-50-25,25 25,-25-49,49 49,-24 0,-25 49,0-24,25-25,-25-50,50 1,-50 74,0-1,0 1,24-25,-24-25,25-24,-25 74,0 24,0-24,50-99,-50 49,0 0,25 25,-25 25,0 24,0 1,49-50,-24-25,-25-24,25 49,-25 24,0 1,0 0,74-50,-49-24,-25 73</inkml:trace>
  <inkml:trace contextRef="#ctx0" brushRef="#br0" timeOffset="170915.7275">19373 6102,'-25'0,"-25"0,50 50,-49-50,24 0,25 24,0-98,0 49,0 50,-50 25,26-26,-26 26,50-25</inkml:trace>
  <inkml:trace contextRef="#ctx0" brushRef="#br0" timeOffset="172442.3288">19050 5978,'0'0,"0"-25,0 75,0-1,0 1,0 0,50 24,-50-24,0-26,25 26,-25-124,0 49,0-25,0 25,-50 1,50-26,0 25,0 0,0 50,0 25,0 24,0 1,0-1,0-24,0-1,0-74,0-24,0 24,0-25</inkml:trace>
  <inkml:trace contextRef="#ctx0" brushRef="#br0" timeOffset="174299.2836">19125 6127,'0'-25,"0"50,0 0,0 24,0-24,0-99,25 74,-25-75,0 26,0 73,0 26,0-25,0 0,0 24,0-98,0-1,0 25,0-24,0 98,0 1,0 24,0-24,0-25,0-1,0-48,0-51,0 26,0-1,0 0,0 1,0 98,0 1,0 0,0-26</inkml:trace>
  <inkml:trace contextRef="#ctx0" brushRef="#br0" timeOffset="176969.2911">19026 6251,'24'0,"-24"-25,50 25</inkml:trace>
  <inkml:trace contextRef="#ctx0" brushRef="#br0" timeOffset="178782.6368">19348 6152,'-25'0,"50"0,25-25,-26 25,-24 25,0 24,25-49,-25-25,50-24,-50-1,25 50,-1 0,26 0,-25-49,0 49,-25-25,49 25,-49 49,0 1,0-25,25-25,-25-50,25 50,-25-49,49 49,-49 24,0 1,25-25,-25 25,25-75,-25 26,50 24,-25 24,-25 26,0-75,24 25,-24-25,50 1,-50 48,0 1,25-25,-25 25,49-25,-49-25,25-24,-25 73,25-24,-25 50,0-75,0 0,50 25,-26 0,-24 50</inkml:trace>
  <inkml:trace contextRef="#ctx0" brushRef="#br0" timeOffset="183506.7538">19274 5283,'0'-49,"-25"49,25-25,0-25,-50 1,25 49,25-25,0 50,50-25,-50 25,50-25,-26 0,-24 49,25-49,-25 25,0 0,50-25,-50 49,25-24,24 0,-49 25,25-50,-25 24,25-24,0 25,24-25,-49 50,25-50,-25 25,25-1,24 26,-49-25,25-25,-25 25,25-25,-25 49,0-24,50-25,-50 25,24-25,-24 49,25-49,-25 25,50-25,-50 25,25-25,-25 25,25-25,-25 50,24-50,-24 24,50-24,-50 25,25-25,-25 25,25-25,-25 50,49-50,-49 24,25-24,-25 25,25-25,-25 50,25-50,-25 25,49-25,-24 0,-25 24,25-24,-25 25,25-25,24 0,-24 50,0-50,24 25,-24-25,25 49,-25-24,24 25,1-26,-25 1,-25 25,24-50,-24 25,50-25,-50 24,25-24,0 0,-25 50,49-50,-49 25,25-25,-25 25,25-25,-25 24,0 26,25-50,-25 25,49-25,-49 25,25-25,-25 49,25-49,-25 25,50 0,-50 25,24-50,-24 24,25-24,-25 25,25-25,-25 25,50-25,-75 0,25-25,-25 25,0-49,-24 24,24 0,25-50,-25 75,25-24,-50-1,26-25,-1 50,25-25,-50 25,50-24,-25 24,25-50,-25 50,25-25,-49 25,49-25,-25 25,25-24,-25 24,25-50,-25 50,25-25,-49 25,49-25,-25 25,25-49,-25 49,-24-25,24 25,25-25,-25 25,25-25,-50 25,50-49,-24 49,-1-25,-25 25,50-25,-25 25,25-49,-24 49,24-25,-25 25,25-25,-50 25,50-50,-25 26,1 24,24-25,-50 25,50-50,-25 50,25-25,-25 25,-24-24,24-26,0 25,-24-25,24 50,25-24,-25 24,25-25,-50 25,50-25,-25 25,1-50,-26 50,50-24,-25 24,0-50,25 25,-49 25,24-25,-25-24,26 24,24 0,-25 25,25-49,-50 49,50-25,-25 25,25-25,-24 25,24-25,0-24,-25 49,25-25,-50 25,50-25,-25 25,25-50,-24 50,24-24,-25 24,25-25,-50 25,50-25</inkml:trace>
  <inkml:trace contextRef="#ctx0" brushRef="#br0" timeOffset="186382.3835">4589 7020,'-49'0,"24"-25,25 0,0 0,0 1,49 24,1 0,0 0,-26 24,-24 26,0 0,0-1,0 26,0-26,0-24,0 0,0-50,0-25,0 1,0-26,50 26,-50 24,0 0,25 25,-25-49,0-1,0 0,0 25,-50 25,50 50,0-25,0 25,0-26,25 26,-25 0,50-26,-50 1,49-25,1 0,-25 0,-1 0</inkml:trace>
  <inkml:trace contextRef="#ctx0" brushRef="#br0" timeOffset="186635.7497">4961 6871,'0'0,"0"-25,25 25,50-25,-51 25</inkml:trace>
  <inkml:trace contextRef="#ctx0" brushRef="#br0" timeOffset="186786.3853">5085 6945,'0'0,"50"0,-25 0</inkml:trace>
  <inkml:trace contextRef="#ctx0" brushRef="#br0" timeOffset="187387.4063">5557 6623,'-25'0,"0"0,-25 0,26 0,-1 0,-25 49,50 26,0-50,0-1,0 1,25 25,25 0,24-1,0-49,-24 0,-25 0,-25-25,0-49,0 24,0 25,0-24,0 24,0-25,-50 50,-24-24,49 24,-25-50,1 50,49 50</inkml:trace>
  <inkml:trace contextRef="#ctx0" brushRef="#br0" timeOffset="188982.9182">3547 3026,'0'0,"0"-25,-24 25,24-24,0-1,49 25,1 0,24 0,-74 49,25-24,-25 25,0-25,0-1,0 26,0-25,-25-25,25 49,-49-49,73 0,1 0,0 0,25 0,-26 0,1 0,-25 25,50-25,-50 50,0-1,0-24,0 0,0 25,-25-26,-25 26,1-50,-1 25,25-25,1 0,24-50,0 25,24 25,26 0,0 0,-1 0</inkml:trace>
  <inkml:trace contextRef="#ctx0" brushRef="#br0" timeOffset="189217.791">4019 3076,'0'0,"74"0,-49 0</inkml:trace>
  <inkml:trace contextRef="#ctx0" brushRef="#br0" timeOffset="189936.9134">4242 2803,'0'0,"-25"0,25-25,0 50,25-25,-25 50,25-50,-25 49,49-49,1 0,-25 0,-25-25,0 1,0-26,0 25,0-24,0 73,0 26,49 0,-49 24,0 0,50 1,-50-1,25 1,-25-1,0 0,0-24,49 0,-49-26,0 1,-24-25,-1 0,-25 0,-24-25,24-24,50-1,0-24,0 49,0 0,0 0,25-49,0 74,0-50,24 50,-24-24,-25 48</inkml:trace>
  <inkml:trace contextRef="#ctx0" brushRef="#br0" timeOffset="196940.242">19050 7069,'0'0,"25"0,0 0,0 0,0 0,-100 50,1-50,24 25,75-25,0 0,0 0,24 0,1 0,-25 0,24 0,-24 0,-50 0,0 0,1 0,-26 0,25 0,0 25,-24-25,24 0,25 49,25-49,24 0,26-25,-26 25,1 0,0 0,-1 0,-24 0,25-24,-75 24,-25 0,1 0,-1 0,0 49,1-49,-1 0,25 0,1 0,-1 0,50 0,24 0,1-25,24 25,-24 0,-1 0,26-24,-26 24,-24 0,0 0,-50 0,0 0,-24 0,-1 0,-24 0,24 0,25 0,1 0,-26 0,100 0,-1 0,1 0,-1 0,1 0,0 0,-1 0,26 0,-51-50,-73 50,-1 0,1 0,-26 25,50-25,1 0,-1 0,50-25</inkml:trace>
  <inkml:trace contextRef="#ctx0" brushRef="#br0" timeOffset="198426.8056">19001 5011,'25'-25,"24"25,-24-25,0 25,-25-25,49 25,-98 0,24 0,-25 0,-24 0,74 25,-25-25,75 0,-25 0,-1 0,-73 0,24 0,50 0,0 0,24 0,-49-25,25 25,-75 0,26 0,73 0,1 0,-25 0,-50 0</inkml:trace>
  <inkml:trace contextRef="#ctx0" brushRef="#br0" timeOffset="199265.0201">19100 7144</inkml:trace>
  <inkml:trace contextRef="#ctx0" brushRef="#br0" timeOffset="199990.2548">19001 4986,'0'0,"25"0</inkml:trace>
  <inkml:trace contextRef="#ctx0" brushRef="#br0" timeOffset="201796.2853">2481 6995,'0'0,"0"-25,-50 25,25-49,1 49,24-25,-50 25,50 49,25 1,-25 24,49-49,-24-25,25 50,-25-50,-1 0,26 0,0 0,-50-50,0 25,0-24,0 24,0 0,0-24,0 24,0 74,0 1,0 0,0-1,0 26,49 24,-49 50,50-50,-50-25,0 1,25-26,-25 26,0-51,0 1,-25-25,-74-74,74-1,25 1,-75 0,75 24,0 0,0 26,0-1,0 0,25-25,0 26,0 24,24-50,1 50,0 0</inkml:trace>
  <inkml:trace contextRef="#ctx0" brushRef="#br0" timeOffset="202021.9389">2853 7193,'0'-49,"0"24,25 25,49 0,-24 0</inkml:trace>
  <inkml:trace contextRef="#ctx0" brushRef="#br0" timeOffset="202180.4192">2902 7293,'0'0,"25"0,0 0,0 0,25 0,-26-25</inkml:trace>
  <inkml:trace contextRef="#ctx0" brushRef="#br0" timeOffset="202726.858">3250 6995,'0'-50,"0"1,0 24,25 25,-1 0,1 0,25 50,-50-1,0 1,0-1,0 1,0 0,0-1,0 1,0-25,25-75,24 0,50 26,-24-26,-1 0,1 50</inkml:trace>
  <inkml:trace contextRef="#ctx0" brushRef="#br0" timeOffset="204075.3903">2506 3324,'-25'-50,"-25"25,50-24,0 24,25 25,-25-50,50 50,-26-49,26-1,0 50,-26-25,26 25,-50 50,0-25,0 24,0 1,-25 0,25-26,-25 26,25-25,-49-25,74 0,49-25,-49 25,24 0,-49 25,50-25,-50 49,0 1,0-25,0 0,0 24,-74-24,24 25,25-50,-24 24,24-24,0 0,75-49,-26 49,-24 49,-24 1</inkml:trace>
  <inkml:trace contextRef="#ctx0" brushRef="#br1" timeOffset="213646.5662">19398 5457,'0'-25,"0"-24,0 73,0 26,0-25,0 0,0 24,0-24,0 25,0-1,0 1,0-25,0-1,0 1,0 25,0-25,0 0,0 24,0-24,0 25,0-1,0 1,49-1,-49 1,0 0,0-1,0-24,0 25,0-1,0 1,0-1,0 1,0-25,0 24,0-24,0 0,0 25,0-1,0-24,25-25,-25-25,0 0</inkml:trace>
  <inkml:trace contextRef="#ctx0" brushRef="#br1" timeOffset="214500.2569">19646 5779,'0'0,"-25"-49,25 24,0 0,0 0,0-24,0 24,0 0,0 50,0 25,0-26,0 26,25 0,-25-1,0 26,0-26,0 26,0-1,0 25,0-24,0-1,0 1,0-1,0 0,0 1,24-26,-24 1,0 0,0-26,0 26,0-25,0 0,50 24,-50-24,0 0,0 0,25-25,-25 74,0-99,0 1,0-1,0-25,0 1,0-1</inkml:trace>
  <inkml:trace contextRef="#ctx0" brushRef="#br1" timeOffset="215177.1106">19522 5556,'0'0,"0"-25,-50 25,50-49,0 24,0 0,0 50,0 25,0 24,0 25,0 25,0 25,0-25,0 50,0-1,0-49,25 0,-25-24,0-26,0-24,0-25,0-1,0 26,49-75,-49 0,0 1,0-26,0-25</inkml:trace>
  <inkml:trace contextRef="#ctx0" brushRef="#br1" timeOffset="220670.7238">19646 5755,'0'-50,"0"25,24 25,-24-25,0 100,-49-26,49-24,-50-25,50 50,-49-50,98 0,-24-50,25 25,-26 25,-24-49,25 49,-50 0,25 25,-49 24,49-24,-50-25,50 50,-25-50,50 0,25 0,-25 0,-25-50,49 50,-74 25,1 0,24 24,-50-24,50 0,-25-25,25 74,0-98,50-1,-25 25,-50 25,25-1,-50 26,50-25,-74 24,74-24,-50-25,75 0,0 0,24-25,-24 25,0-74,25 74,-50-25,24 25,-48 25,-26 25,25-26,-24 26,49-25,-50 24,50-24,25-50,0 25,-1-49,51 24,-75 50,-25 24,25-24,-25 25,25-25,-49-25,49 49,24-49,1 0,0-49,25 49,-50-50,49 50,-49 50,0-26,-25 1,25 25,-74-25,74 24,-25-24,25 0,25-25,0 0,-25-25,49 25,-49 25,0 0,-24 24,-1-24,-25 0,50 24,-49-49,49 50,-25-50,74-25,-24 25,0-49,49 24,-74 50,-74-1,49 26,-24-25,49 25,-25-50,99 0,-49-25,25 25,-26 0,-48 25,-1 24,25-24,-50-25,50 50,-49-50,49 24,-50-24,75 0,0 0,-1 0,26 0,-50-24,50 24,-26 0,-73 0,49 24,-50-24,75 0,0 0,24 0,-24 0,-74 0,24 0,25-24,0-1,25-25,-25 25,24 1,-24-26,0 25,50 25,-50-25,-25 25,-24 0,24 0,-25 0,25 0,50-25,0-24,-25 24,0-49,25 74,-25-50,-25 50,0 0,-24 0,49-25,0 0,0-49,0 24,49 1,-49 24,0 0,-25 25,1 0,24 50,-25-50,25-25,25 25,-25-74,49 74,-49-75,50 50,-100 25,1 0,49-74,24 74,-24-50,25 26,-25-1,25 25,-25-50,-25 50,25 25,-25-25,25-50,0 26,50 24,-50-50,25 0,-75 50,25 0,50-25,25 1,-25-26,-50 50,-25 0,25 25,1-25,24-50,49 50,-49-25,25 25,-25-24,-25 24,0 0,25-25,0-25,0 25,25 25,25-24,-75 24,0 0,25 24,-25-24,25 25,0-50,0 1,50 24,-75 0,0 0,-24 0,24 0,50 0,24 0,-49 24,-49-24,49 50,-50-50,50 25,-49-25,98 0,-24 0,49 49,-24-49,-50 25,0 0,-25 25,0-26,25 1,-49 25,49-25,0 0,0 24,74-49,-49-25,25 1,-50-26,0 75,-50 0,50-1,-25 26,25-25,-25 24,25-98,0 24,25 25,-25-50,0 75,0 0,0 25,-25-26,25 1,-24-25,24 75,-25-75,50-50,24 0,-49 75,-25 50,-24-26,49 1,-50-1,50 26,-49-50,49-1,49-24,-24-49,-25 24,50-25,-50 1,49 24,-49 75,0-1,-25-24,25 0,0 24,0-24,0 0,0 25,50-75,-25 0,0 25,-25 25,0 0,-25 24,25 1,-25 24,25-49,-50 0,50 24,0-73,75 24,-75-50,25 50,-25 25,0 24,0-24,-25 0,25 25,-25-50,25 49,25-49,49 0,-24 0,-1 25,-49 25,-24-50,-1 74,0-74,25 25,-74-25,24 0,25 0</inkml:trace>
  <inkml:trace contextRef="#ctx0" brushRef="#br1" timeOffset="222883.3201">5879 8434,'0'-50,"0"25,0 0,-25 25,25 25,-49 0,49 25,0 24,0 0,0 26,24 24,-24 49,50 1,0 0,-1 24,1 25,-1-49,-49-25,75 0,-75-1,0-73,0-1,0 25,0-24,0-26,0-24,0 25,-50-50,1 0,-26-25,75-25,-25-24,25 24,-49 1</inkml:trace>
  <inkml:trace contextRef="#ctx0" brushRef="#br1" timeOffset="224032.8081">7516 8086,'0'0,"-25"0,25-49,-24 49,-26 0,50 49,-50 1,50 24,-49 1,49-1,0 1,0-1,25-24,-1-1,51-49,-26 25,1-25,0 0,-26 0,26 0,-50-50,0 1,-25-1,0 50,-24 0,-1 0,1 0,-1 25,25-25,25 25,25-25</inkml:trace>
  <inkml:trace contextRef="#ctx0" brushRef="#br1" timeOffset="224205.3551">7913 8310,'74'-75,"-148"150,198-150,-50 75</inkml:trace>
  <inkml:trace contextRef="#ctx0" brushRef="#br1" timeOffset="224702.3121">8236 8062,'124'-149,"-100"149,-172 149,346-249,-198 125,50 0,-50 25,0-26,0 1,0 25,-25-25,-25-1,50-48,25-1,0-25,24-24,-24 49,0 0,25-25,-26 26,-48 24,-26 0,25 49,25 26,-49-26,49 1,0-25,0 0,24-25,1 74,0-74,25 0,-26 0,1 0</inkml:trace>
  <inkml:trace contextRef="#ctx0" brushRef="#br1" timeOffset="224880.4497">8831 8012,'173'-75,"-98"75,-323 75,545-150,-247 75,-25 0</inkml:trace>
  <inkml:trace contextRef="#ctx0" brushRef="#br1" timeOffset="225444.1267">9228 7590,'149'149,"-100"-99,-247-249,421 398,-198-199,-25-25,0 0,0-25,0 26,0-26,0 25,0-24,0-1,0 75,0 49,0 25,0 1,0-1,0 25,0-50,0 26,25-26,-25 0,0-49,-25 25,0-50,-25-25,26 0,-1-49,25 24,-50 1,50 24,0 0,25-25,0 50,0 0,24 0,-49 25</inkml:trace>
  <inkml:trace contextRef="#ctx0" brushRef="#br1" timeOffset="225673.2091">7194 9302,'25'25,"-50"-50,198 0,26-25,49-24,49 0,-24-1,0-24,-50 49,-49 50,-25-49</inkml:trace>
  <inkml:trace contextRef="#ctx0" brushRef="#br1" timeOffset="226141.3132">8831 9252,'25'-124,"-50"248,50-273,-25 125,-75 24,1 0,24 0,1 0,24 49,-25-24,50 25,-49-1,49 26,0-51,0 1,74 25,0-25,1 24,-1 1,25-25,-49 24,-25-24,-25 25,0-26,0 1,-50-25,1 50,-26-50,26-25,24 0,25-24,-50-51,50 51,25-1,25 1,24-26,50 1,0 49,-50 25,-24 0</inkml:trace>
  <inkml:trace contextRef="#ctx0" brushRef="#br1" timeOffset="227137.5677">10617 7962,'0'0,"0"-49,25-1,-25 25,0 0,0 75,0 0,0 24,0 1,49-26,-49 26,50-26,-50-24,25-25,-25-50,-100 26,76-26,-1 25,-50 25,51 0,-51 0,75 25,-25 0,25 49,0-49,25 0,0-25,49 74,1-74,-26 0,1 0,0 0,-1-25,1 1,-25-26,-1 25,26-24,-50-26,50-24,-50 49,74 25,-49 25,-25 25,0 25,0-25,0 0,0-1,0 26,0-75,25-24,-25 24,49-25,-49-24,25 49,25 25,-26 0,-24 49,25-49,25 25,-25-25,0 0,24 50,-24-50,0 0</inkml:trace>
  <inkml:trace contextRef="#ctx0" brushRef="#br1" timeOffset="227919.0648">11832 7243,'0'25,"0"-50,0 124,0-24,25 24,-25 25,50-50,-50 1,24-26,-24-24,50 25,-100-75,50-25,-49 25,-26-24,26 49,-1 74,50-24,0-1,0-24,0 0,50 50,-1-75,1 0,0 0,-26 0,26 0,-25-50,0 25,-25-25,74-24,-74-50,0 50,0 24,0 0,-25 75,25 25,0-25,25-1,0 26,24-25,1 24,-25-49,24-24,-49-26,0 25,25 0,-25-24,50 24,-25-25,24 50,-49 50,50 24,-50 1,25-1,-25 1,49-26,-49 1,0 0,-99 24,-25 0,-99 26,-75-26</inkml:trace>
  <inkml:trace contextRef="#ctx0" brushRef="#br1" timeOffset="229392.6715">19447 7193,'0'0</inkml:trace>
  <inkml:trace contextRef="#ctx0" brushRef="#br1" timeOffset="231247.1206">19274 7169,'-50'0,"25"0,25-25,-25 25,1 0,-26 0,25 0,0 0,25 25,-24-25,98 0,-49 0,24 0,1 0,24 0,1 0,-1-50,-24 50,24 0,1-50,-1 50,0 0,-24 0,0 0,-1 0,-24-24,-74 24</inkml:trace>
  <inkml:trace contextRef="#ctx0" brushRef="#br1" timeOffset="231863.0093">19075 7169,'0'0,"-25"0,25 24,50-24,-25 0,24 0,26 0,-1 0,25 0,1-24,-1 24,0 0,25-50,-49 50,-26 0,-24 0,25 0,-75 0</inkml:trace>
  <inkml:trace contextRef="#ctx0" brushRef="#br1" timeOffset="232402.956">19174 7169,'0'0,"-49"0,24 0,0 0,25 24,50-24,-1 0,1 0,24 0,26 0,48-24,26 24,-50 0,-25 0,25 0,-49-25,-26 25,1 0,-25 0,24 0,-24 0,-74 0</inkml:trace>
  <inkml:trace contextRef="#ctx0" brushRef="#br1" timeOffset="232934.6987">19125 7144,'-25'0,"50"0,-25 0,49 0,26 0,-1 0,25 0,25 0,50 0,-25 0,25 0,-1 0,1 0,-50 0,-25 0,-25-25,1 25,-50 0,-1 0,1 0,25 0,-75 0,0 0</inkml:trace>
  <inkml:trace contextRef="#ctx0" brushRef="#br1" timeOffset="233910.6414">19125 7218,'-25'0,"0"0,-24 0,73 0,1 0,0 0,25 0,-1 0,1 0,24-25,1 25,-1 0,0 0,1 0,-1 0,1 0,24 0,0 0,0 0,-24 0,24 0,-25 0,1 0,-1-24,1 24,-26 0,26 0,-51 0,26 0,-25 0,24 0,-24 0,25 0,0 0,-26 0,26 0,-25 0,0 0,24 0,-24 0,-25-50,-74 50,24 0</inkml:trace>
  <inkml:trace contextRef="#ctx0" brushRef="#br1" timeOffset="238206.1412">19075 5011,'0'-25,"-49"25,73 0,1 0,-25 25,0 24,25-24,-25 0,50-25,-50 49,24-49,-24 25,25-25,-25 25,25-25,-25 25,50 24,-26-24,-24 25,50-50,-25 0,-25 25,25-25,-25 24,24-24,-24 25,75-25,-75 50,25-50,-1 25,26-25,-50 24,25-24,0 50,24-50,-49 25,25-25,0 25,24-25,-24 49,0-24,25-25,-25 0,-25 50,24-50,-24 24,50-24,-25 25,0 25,24-50,-49 25,25-25,-25 25,25-25,-25 49,49-24,-24 0,0-25,-25 49,50-49,-50 25,49-25,-49 25,25 25,-25-26,25-24,-25 25,0 25,49-50,-49 25,25-1,25 26,-50 0,25-50,-25 24,24-24,-24 25,50 25,-50-25,25-25,-25 24,25-24,-25 50,49-25,-49 24,50-49,-50 25,0 25,25-50,-25 25,49-25,-49 24,25-24,-25 50,50-25,-50 0,25-25,-25 49,24-49,-24 25,50-25,-50 25,25-25,-25 25,25-25,-25 49,49-49,-49 25,-25-74,1-1,24 25,-75-24,50 24,1 25,24-50,-50 50,50-50,-50 50,50-49,-25 49,25-25,-49 25,49-25,-25 25,25-49,-50 49,50-75,-49 75,49-49,-25 49,25-25,-25 25,-24-25,24-25,-25 50,50-49,-25 49,25-50,-24 50,24-25,-50-24,50 24,-25 25,25-25,-49-24,-1 24,0-25,26 25,-26-24,25-1,25 25,-25 25,25-24,-49-26,49 25,-25 25,25-25,-50-24,26-1,24 25,-25 25,-25-74,25 49,25 0,-25 25,25-49,-49 49,24-25,-25 0,50-25,-24 50,-1-49,-25 49,50-25,-25 25,25-50,0 26,-24 24,24-25,-25 25,-25 0,50-25,-25 25,25-50,0 26,-24 24,24-25,-50 25,50-25,-25 25,0-50,-24 26,24 24,25-50,-25 50,25-25,-49 25,49-25,-25 25,0-49,-25 24,26 25,-1 0,50 0,-25 74,74-24,-49-25,49 24,-24 1,-25 0,24-26,1 26,-1 0,26-1,-1 1,1-1,-1 1,-24-25,-26 24,26-24,-25-25,25 75,-26-26,1-49,-25 50,75-50,-75 25,24-25,1 49,25-49,-50-25,-50 25</inkml:trace>
  <inkml:trace contextRef="#ctx0" brushRef="#br1" timeOffset="238813.0789">19571 5283,'0'0,"-25"0,75 25,0 50,49-1,0 50,0 0,1 0,24-25,0-24,0 24,-50-25,25-24,-49 0,-1-50,-49 24,50-24,-50 50,0-25,0 0,25-25,-25 49,49 1,-49-25,50 24,0 1,-25-25,24 24,-24-24,0-25,24 50,-24-50,-25 49,25-49</inkml:trace>
  <inkml:trace contextRef="#ctx0" brushRef="#br1" timeOffset="240965.3158">5408 11559,'0'0,"0"-25,0 0,0-24,0 74,0 24,49 1,-49-25,75 24,-50-49,-1 25,26-25,0 0,-26 0,-24-50,0 26,0-26,0 25,0 0,0-24,0 24,0 99,0 1,0 24,25 50,-25-50,25 25,-25-50,50-24,-50 0,0-25,0-1,-25 26,-25-50,25-25,-24 0,24 1,25-51,-50 25,50 1,0-1,0 1,0-1,25 25,0 0,49 25,-24-74,0 74,-1 0,-24 0</inkml:trace>
  <inkml:trace contextRef="#ctx0" brushRef="#br1" timeOffset="241150.3392">5953 11782,'174'-124,"-149"124,-224 124</inkml:trace>
  <inkml:trace contextRef="#ctx0" brushRef="#br1" timeOffset="241360.7799">6127 11881,'174'-74</inkml:trace>
  <inkml:trace contextRef="#ctx0" brushRef="#br1" timeOffset="242008.2273">6549 11609,'-25'-50,"50"149,-25-148,0-1,0 100,0-26,0 1,-50-25,1 0,24 0,25-25,0-24,0 24,0-25,49 50,-49-24,75 24,-26 0,1 0,-25 0,-25 74,0-24,0-1,0 26,0-26,-25 26,-25-26,26 1,24-25,24-25,26-50,24 25,-24-24,24 24,26-25,-26 1,-24 49</inkml:trace>
  <inkml:trace contextRef="#ctx0" brushRef="#br1" timeOffset="243179.3219">5011 7863,'-50'0,"50"-25,25 25,25-25,-25 25,-1 0,1 0,25 0,-25 0,-1 0,-24 25,50 25,-50-25,0-1,0 1,0 25,-25-50,0 50,-24-50,49 24,25-24,24 0,-24 0,0 0,0 0,24 0,-24 25,-25 0,50 25,-50-26,0 1,-25 25,0-25,-25 24,-24-49,24 25,26-25,-1 0,-25-25,50-49,0 49,50 25,-1 0,1 0,0 0,24 0,-24 0,-1 0</inkml:trace>
  <inkml:trace contextRef="#ctx0" brushRef="#br1" timeOffset="243387.1651">5705 7987,'25'0,"-50"0,100-50,-26 50,1 0</inkml:trace>
  <inkml:trace contextRef="#ctx0" brushRef="#br1" timeOffset="243943.012">5929 7689,'124'-74,"-248"148,272-148,-123 74,50 0,-26 25,-49 24,0 1,0-25,0 24,0-24,-24-25,24 75,0-125,24 25,-24 0,50-49,-50 49,50 0,-50-49,49 74,-49-25,-25 25,25 25,-24 49,24-24,0 0,0-1,0-24,49-25,-24 74,0-74,24 0,-24 0,0 0</inkml:trace>
  <inkml:trace contextRef="#ctx0" brushRef="#br1" timeOffset="244752.8358">3349 8905,'0'0,"-25"0,25-25,-49 50,49 24,0 51,0 49,0 24,0 75,0 25,74-25,0 0,1 0,-1-25,1-49,-1-25,-74-50,50-24,-50-1,0-24,-25-1,-25 1,1-50,24 0,-25 0,25 0,1 0,-26-25,25 25,25-50,-49 50</inkml:trace>
  <inkml:trace contextRef="#ctx0" brushRef="#br1" timeOffset="248912.9975">19026 7119,'0'0,"-50"25,25 0,0-25,-24 0,24 0,25-25,74 25,-24 0,0 25,-50 24,0 26,-50-26,0-49,26 0,-26 0,50-49,0 24,0 0,25 25,24-50,1 50,-25 0,0 0,24 0,-24 25,-25 0,0 0,-25-25,-24 49,-1-49,0 0,26 0,24-24,0-1,24 25,26-25,0 25,-26 0,1 0,25 0,-25 0,-25 25,0 0,-50-25,0 24,1-24,24 0,-25 0,50-49,25 49,0-25,25 25</inkml:trace>
  <inkml:trace contextRef="#ctx0" brushRef="#br1" timeOffset="250347.9421">21208 7243,'0'-25,"25"25,-25 25,-25-25,1 0,24-25,0-24,0-1,49 50,1 0,-25 0,-25 25,-25-25,-25 74,1-74,24 0,0 0,-25 0,50-25,0 1,0-51,25 75,-25-49,75 49,-26 0,1 0,-1 0,-49 74,0-24,-24-26,-26-24,-24 75,-1-75,50 0,1 0,24-25,0 0,0 0,0-24,49 49,-24 0,0 0,0 0,74 25,-99 24,25-49,-25 50,-75-1,26-49,-1 0,25 0,-24 0,24-24,25-26,0 25,74 25,-49 0</inkml:trace>
  <inkml:trace contextRef="#ctx0" brushRef="#br1" timeOffset="252306.3839">3349 12626,'0'0,"-25"-25,25-25,0 25,0 1,25 24,-25-25,50 25,-26 0,26 0,24 25,-74 49,0-24,0-1,0 1,0-25,-49 24,24-24,25-75,50 26,-26-26,26 0,-25 1,24-1,-49 1,25-1,-25 25,-25 75,25-1,-49 26,49-50,0-1,0 26,25-50,-1 0,26 0,0 0,-26 0,26 0,0 0</inkml:trace>
  <inkml:trace contextRef="#ctx0" brushRef="#br1" timeOffset="252542.798">3895 12526,'198'-74</inkml:trace>
  <inkml:trace contextRef="#ctx0" brushRef="#br1" timeOffset="252881.4093">3969 12650,'-74'-124,"347"199</inkml:trace>
  <inkml:trace contextRef="#ctx0" brushRef="#br1" timeOffset="253162.7525">4391 12402,'25'323,"-472"-398,770-173</inkml:trace>
  <inkml:trace contextRef="#ctx0" brushRef="#br1" timeOffset="253979.7387">4490 12353,'50'0,"-50"-25,0-25,24 50,-24 25</inkml:trace>
  <inkml:trace contextRef="#ctx0" brushRef="#br1" timeOffset="254855.8462">4664 12378,'0'-25,"49"25,-49-25,0-25,-25 50,1 0,-1 0,-25 50,25 0,25-26,0 1,0 25,0-25,0-1,50 26,0-50,-26 0,1 0,25 0,-25-50,24 1,-49-1,0 25,0-24,0-1,-25 25,1 25,24-24,-25 24,-50 0,51 0,-1 0</inkml:trace>
  <inkml:trace contextRef="#ctx0" brushRef="#br1" timeOffset="255314.6502">4068 12675,'0'0,"-24"0,73 0,1-25,24 25,-24-49,-1 49,1 0</inkml:trace>
  <inkml:trace contextRef="#ctx0" brushRef="#br1" timeOffset="256402.3731">3448 8359,'0'0,"0"-49,-25 49,25 24,25 26,-25-25,0 0,0 24,0-24,25 0,-25 24,0 1,0-25</inkml:trace>
  <inkml:trace contextRef="#ctx0" brushRef="#br1" timeOffset="257166.2296">1216 10492,'-50'0,"100"0,-1-49,26 49,24-50,-25 50,26-74,-76 74,1 0</inkml:trace>
  <inkml:trace contextRef="#ctx0" brushRef="#br1" timeOffset="257378.7082">1315 10691,'422'-75</inkml:trace>
  <inkml:trace contextRef="#ctx0" brushRef="#br1" timeOffset="355567.5524">13965 17239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7:43:54.1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13916 3820,'-25'0,"25"-50,0 1,74 24,-49 25,25-99,-25 74,-1 0,26-25,-25 50,-25-24,25 24</inkml:trace>
  <inkml:trace contextRef="#ctx0" brushRef="#br0" timeOffset="578.7777">13965 3919,'0'-49,"50"-1,-25 0,24 1,26-26,-50 50,-1 25,-24-24,50 24</inkml:trace>
  <inkml:trace contextRef="#ctx0" brushRef="#br0" timeOffset="3185.5841">19695 769,'0'0,"0"-25,0-24,0 24,0-25,0 25,0 50,0 0,0 25,0-26,0 1,0 25,0 24,50 50,-50 25,74 0,-24 24,0-24,-1-25,-49-74,50 0,-50-26,49 51,-49-50,0-1,0 1,25 25,-25-1,0-24</inkml:trace>
  <inkml:trace contextRef="#ctx0" brushRef="#br0" timeOffset="4491.5086">19298 1860,'-49'0,"24"0,50 0,24 0,1 0,24 0,50-74,0 74,125-74,48 24,1 50,49-124,-49 74,-25 1,-50 49,0-100,0 100,-49-74,-25 74,-50-25,-25 25,-24 0,0 0,-50-49,49 49</inkml:trace>
  <inkml:trace contextRef="#ctx0" brushRef="#br0" timeOffset="8565.2241">7367 446,'0'0,"-49"0,49-24,-25-26,75 75,-1-25,1 49,24-49,1 50,24 0,-50-50,1 49,-25-49,24 0,-24 25,-25 0</inkml:trace>
  <inkml:trace contextRef="#ctx0" brushRef="#br0" timeOffset="9014.0621">7739 397,'0'-25,"0"-25,-24 50,-1 50,25 0,-50-1,1 51,24 48,25-73,-75-1,75-24,0-1,-24-49,24 25</inkml:trace>
  <inkml:trace contextRef="#ctx0" brushRef="#br0" timeOffset="9330.3619">8012 521,'50'0,"-50"50,0-1,0-24,0 0,-25 24,25-24,0 0,-50 25</inkml:trace>
  <inkml:trace contextRef="#ctx0" brushRef="#br0" timeOffset="10077.8793">8062 273,'25'0,"24"0,1 25,0 24,-26-49,-24-49,0 24,0 0,0-25,0 75,0 25,0-25,0-1,0 26,0-25,-24-25,24 25,0-1,24-24,-24 50,50-50,-50 25,25 0,0-25</inkml:trace>
  <inkml:trace contextRef="#ctx0" brushRef="#br0" timeOffset="10379.1481">8508 74,'0'0,"50"25,-50 25,50-25,-1 24,-24 26,-25-26,50 1,-50-1,0 26,0-1,0 50,-50 0</inkml:trace>
  <inkml:trace contextRef="#ctx0" brushRef="#br0" timeOffset="10919.2338">7144 347,'0'0,"-25"0,-24 0,24 0,25 75,0-26,0 26,0 24,25 50,24-25,26-25,-26-74,26-25,24 0,0 0</inkml:trace>
  <inkml:trace contextRef="#ctx0" brushRef="#br0" timeOffset="13407.1096">20886 843</inkml:trace>
  <inkml:trace contextRef="#ctx0" brushRef="#br0" timeOffset="13611.1937">21010 521,'0'0</inkml:trace>
  <inkml:trace contextRef="#ctx0" brushRef="#br0" timeOffset="13761.4457">21134 471</inkml:trace>
  <inkml:trace contextRef="#ctx0" brushRef="#br0" timeOffset="13917.5502">21382 322</inkml:trace>
  <inkml:trace contextRef="#ctx0" brushRef="#br0" timeOffset="14084.1019">21729 149,'0'0,"25"0</inkml:trace>
  <inkml:trace contextRef="#ctx0" brushRef="#br0" timeOffset="14255.6449">21878 99</inkml:trace>
  <inkml:trace contextRef="#ctx0" brushRef="#br0" timeOffset="14422.201">22151 124,'-25'50</inkml:trace>
  <inkml:trace contextRef="#ctx0" brushRef="#br0" timeOffset="14586.4394">22126 223,'-49'0,"49"50</inkml:trace>
  <inkml:trace contextRef="#ctx0" brushRef="#br0" timeOffset="14766.1505">21853 521,'0'0</inkml:trace>
  <inkml:trace contextRef="#ctx0" brushRef="#br0" timeOffset="14911.2887">21729 595,'0'0,"-25"0</inkml:trace>
  <inkml:trace contextRef="#ctx0" brushRef="#br0" timeOffset="15075.4508">21531 794,'-50'0,"50"25</inkml:trace>
  <inkml:trace contextRef="#ctx0" brushRef="#br0" timeOffset="15233.7063">21407 918,'-25'0</inkml:trace>
  <inkml:trace contextRef="#ctx0" brushRef="#br0" timeOffset="15389.8529">21208 1017,'-49'0,"49"25</inkml:trace>
  <inkml:trace contextRef="#ctx0" brushRef="#br0" timeOffset="15567.3795">21060 943,'-25'0</inkml:trace>
  <inkml:trace contextRef="#ctx0" brushRef="#br0" timeOffset="15733.9345">21208 744</inkml:trace>
  <inkml:trace contextRef="#ctx0" brushRef="#br0" timeOffset="15891.0532">21332 620</inkml:trace>
  <inkml:trace contextRef="#ctx0" brushRef="#br0" timeOffset="16057.5543">21481 496,'25'-25,"0"25</inkml:trace>
  <inkml:trace contextRef="#ctx0" brushRef="#br0" timeOffset="16199.2176">21680 322</inkml:trace>
  <inkml:trace contextRef="#ctx0" brushRef="#br0" timeOffset="16347.1902">21804 273,'-25'0</inkml:trace>
  <inkml:trace contextRef="#ctx0" brushRef="#br0" timeOffset="18935.8799">21010 819</inkml:trace>
  <inkml:trace contextRef="#ctx0" brushRef="#br0" timeOffset="19274.8461">20787 1166,'0'0</inkml:trace>
  <inkml:trace contextRef="#ctx0" brushRef="#br0" timeOffset="19633.096">20811 967</inkml:trace>
  <inkml:trace contextRef="#ctx0" brushRef="#br0" timeOffset="19963.1445">21035 1166</inkml:trace>
  <inkml:trace contextRef="#ctx0" brushRef="#br0" timeOffset="51224.1487">19943 7218,'-24'0,"73"-49,-24 49,0 0,24-25,-24 25,0 0,25 0</inkml:trace>
  <inkml:trace contextRef="#ctx0" brushRef="#br0" timeOffset="51412.5156">20043 7293,'24'0,"26"-25,0 25</inkml:trace>
  <inkml:trace contextRef="#ctx0" brushRef="#br0" timeOffset="52199.53">20489 6945,'0'-24,"50"24,24 74,-24-49,-26 24,26-49,-50 50,25-50,-25 25,-25-25,25-75,-50 75,50-24,0-1,0 0,0-25,0 26,0-1,25-25,25 25,-1 25,-24 0,25 0,-25 0,-25 25,0 25,25-50,-25 25,0 24,-25-49</inkml:trace>
  <inkml:trace contextRef="#ctx0" brushRef="#br0" timeOffset="70154.2556">19497 8781,'0'0,"25"0,-1 0,26 0,24 0,-24 0,0 0,-26 0,1 0</inkml:trace>
  <inkml:trace contextRef="#ctx0" brushRef="#br0" timeOffset="70395.6077">19596 9054,'50'-25,"-26"25,1 0,25 0,-25 0,-1 0</inkml:trace>
  <inkml:trace contextRef="#ctx0" brushRef="#br0" timeOffset="71596.122">20539 8359,'0'25,"-50"-25,25 0,25-25,0 0,0 1,-49 24,24 0,-25 24,50 26,-25 24,25-24,0 0,0-1,0 1,0-1,50-49,0 25,-1-25,1 0,-1-25,1-24,24 24,-24-25,-25 26,-25-26,74 25,-74 0,0-24,0 24,25 25,-25 25,25-25,-25 49,50 26,-50-26,-25-49,25 50,-50-50,25 25,0-25,-24 0,24-25,25 0,-50-24,50-1,50 25,0 25,-26 0</inkml:trace>
  <inkml:trace contextRef="#ctx0" brushRef="#br0" timeOffset="71934.836">20960 8359,'25'0,"0"25,-25 25,50-26,-50 1,24 25,-24-25,25-25,-25 24,50-24,-50-24,0-26,0 0,0 26,25-1,-25-25,49 50,1-49,-25 49</inkml:trace>
  <inkml:trace contextRef="#ctx0" brushRef="#br0" timeOffset="72247.5297">21432 8136,'0'-25,"-25"25,-25 50,50-25,0 24,0 26,0-1,0 0,0-24,50 0,-50-26,49 26,-24-50,25 50,-25-50,-1 0,26 0</inkml:trace>
  <inkml:trace contextRef="#ctx0" brushRef="#br0" timeOffset="72508.3737">21928 8235,'0'-25,"0"50,-50 0,50 25,-25-1,25-24,-49 0,49 24,-25-24,25 0</inkml:trace>
  <inkml:trace contextRef="#ctx0" brushRef="#br0" timeOffset="72727.3125">21704 8285,'0'0,"0"25,50-1,-50 26,50-25,-1 49,1-49,-1-25</inkml:trace>
  <inkml:trace contextRef="#ctx0" brushRef="#br0" timeOffset="72915.8095">22151 8359,'0'0,"0"50,0-25,0 24,0-24,0 25</inkml:trace>
  <inkml:trace contextRef="#ctx0" brushRef="#br0" timeOffset="73513.5993">22250 8161,'0'-25,"50"50,-50 0,49-1,-24 51,25-50,-25-25,-1 0,-24-50,50 25,-50 0,25-24,-25 24,49 25,-49-25,0 75,-49-1,-1 1,25-50,25 25,-24-25,24 49,0 1,0-25,0 0,0 24,0 1,24-50</inkml:trace>
  <inkml:trace contextRef="#ctx0" brushRef="#br0" timeOffset="73782.4088">22746 7937,'25'0,"25"50,-50 0,49 24,-49 1,0-1,25 0,-25-24,0 0,0 24,-50-24,1 24,-75 25</inkml:trace>
  <inkml:trace contextRef="#ctx0" brushRef="#br0" timeOffset="74550.5127">20266 9227,'0'-49,"74"24,1 25,24-50,74 50,51-49,49-1,24-24,1 24,-25 0,-75 50,-24-74,-25 74,-75-50,-24 50,-1 0,-49 25,-49-25,24 25</inkml:trace>
  <inkml:trace contextRef="#ctx0" brushRef="#br0" timeOffset="76101.6158">20712 9575,'50'0,"-1"24,-24 1,-25 0,0 25,0-26,0 1,-25-25,-24 0,24 0,-25 0,50-49,-24 49,24-75,0 26,0-1,0 0,0 1,49-1,-24 1,0 49,24 0,-24-25,0 25,25 0,-25 25,24-1,-49 26</inkml:trace>
  <inkml:trace contextRef="#ctx0" brushRef="#br0" timeOffset="76667.6276">20960 9649,'25'0,"-25"50,25-50,-25 24,0 1,0 25,0-1,0 1,0-75,0-49,0 49,50-25,-50 1,49 49,-49-25,-25 50,25 0,0-1,0 1,25 50,50-51,-51-24,1 0</inkml:trace>
  <inkml:trace contextRef="#ctx0" brushRef="#br0" timeOffset="77187.3332">21804 9451,'0'24</inkml:trace>
  <inkml:trace contextRef="#ctx0" brushRef="#br0" timeOffset="77661.146">21977 9302,'25'0,"25"0,24 0,-74 49,25-24,-25 0,0 25,0-26,0 26,0-25,-50-25,26 0,-1 0,25-25,-50-49,50-1,0 1,0 24,0 25,25 1,25-26,-26 50,26-25,0 25,-1 0,-24 0,25 25,-50 0</inkml:trace>
  <inkml:trace contextRef="#ctx0" brushRef="#br0" timeOffset="78177.8896">22325 9376,'24'50,"-24"-25,25-25,0 0,25 0,-50-50,0 0,0 75,0 25,0-1,0 1,0 0,-25-1,25 26,-25-1,25-49,-50 0,26 24,-26-49,25 0,25-25</inkml:trace>
  <inkml:trace contextRef="#ctx0" brushRef="#br0" timeOffset="83324.0221">15404 9153,'0'-25,"25"0,24 25,-49-24,50 24,-25-50,24 50,-24-25,25 25,-25 0</inkml:trace>
  <inkml:trace contextRef="#ctx0" brushRef="#br0" timeOffset="83514.7328">15553 9252,'0'0,"-25"0,50-25,0 25,24-24,-24 24,0-50,25 50,-26 0,1-25,25 25</inkml:trace>
  <inkml:trace contextRef="#ctx0" brushRef="#br0" timeOffset="85588.411">869 8483,'-25'25,"25"-50,0-24,-25 49,0 0,-25 0,1 0,24 49,25 1,-50-1,50 1,-49 0,49 24,0-49,25 0,49 24,-24-49,24 0,-24 0,-1 0</inkml:trace>
  <inkml:trace contextRef="#ctx0" brushRef="#br0" timeOffset="85897.1024">1117 8607,'0'0,"0"25,-50 0,50 0,0-1,0 26,25 0,49-50,1 0,-51-25,-24 0,0-25,0 26,0-1,0-25,-49 25,24 25,-25 0</inkml:trace>
  <inkml:trace contextRef="#ctx0" brushRef="#br0" timeOffset="86216.2862">1340 8582,'25'0,"24"0,-49 50,50-25,-25 49,-25-24,49-25,-49-1,25-24,-25 50,0-75,0-24,50-1,-50-24,74-1,-74 26,74-1,-24 25,-25 25,0-49,24 49</inkml:trace>
  <inkml:trace contextRef="#ctx0" brushRef="#br0" timeOffset="86445.2149">2109 8310,'0'0,"0"-50,-50 50,1 0,49 50,-25 24,25 0,-50 1,50 24,0 0,0-24,25-26,-25 1,99-1,-74-24,0-25</inkml:trace>
  <inkml:trace contextRef="#ctx0" brushRef="#br0" timeOffset="86676.1171">2506 8384,'-75'25,"75"0,-49-1,49 26,-50 0,50-26,-50 26,50-25,-49-25,49 25</inkml:trace>
  <inkml:trace contextRef="#ctx0" brushRef="#br0" timeOffset="86864.2856">2208 8483,'0'0,"50"50,-50-25,49 24,-49-24,50-25,-50 50,49-50</inkml:trace>
  <inkml:trace contextRef="#ctx0" brushRef="#br0" timeOffset="87052.7818">2630 8607,'0'0,"24"0,1 0,-25 75,0-51,0 26,0-25,0 0,0-1</inkml:trace>
  <inkml:trace contextRef="#ctx0" brushRef="#br0" timeOffset="87622.8912">2754 8434,'0'0,"74"0,-74 24,25 26,-25-25,25 24,-25-24,49-25,-49 25,25-25,25-25,-50 0,25-49,-25 24,49 26,1-26,-25 50,-25 25,0 24,-25-24,-25 25,1-1,-1 1,0-50,50 50,-49-50,98 24,-24-24,-25 50,25 0,-25-26,50 26,-50-25</inkml:trace>
  <inkml:trace contextRef="#ctx0" brushRef="#br0" timeOffset="87900.2303">3200 8136,'0'0,"0"-25,25 25,0 0,74 0,-99 50,50 24,-50 1,24-1,-24 0,0 1,0-26,0 26,0-1,-74 75,-25-99</inkml:trace>
  <inkml:trace contextRef="#ctx0" brushRef="#br0" timeOffset="88604.895">149 10071,'0'0,"25"0,25-25,-26 25,1 0,25 0,-25 0,-1 0,1 0</inkml:trace>
  <inkml:trace contextRef="#ctx0" brushRef="#br0" timeOffset="88780.5751">174 10244,'322'-24</inkml:trace>
  <inkml:trace contextRef="#ctx0" brushRef="#br0" timeOffset="89295.7243">1117 9525,'0'-50,"0"75,0 25,0 24,0 1,49-1,-49-24,0-26,0 26,0 0,0-26</inkml:trace>
  <inkml:trace contextRef="#ctx0" brushRef="#br0" timeOffset="89578.4899">918 10021,'-25'0,"25"25,25-25,25 0,24 0,25-25,-24 25,-1 0,-24 0,-25 0,-1 0</inkml:trace>
  <inkml:trace contextRef="#ctx0" brushRef="#br0" timeOffset="90051.7558">968 10443,'25'0,"-1"25,26 49,-50-24,0-26,0 1,0 25,0-25,0 24,-25-49,25-49,0 24,0 0,25-49,-25 24,50 25,-26-24,51 24,-50 25,-1 0,-24 49,50 26,-50-26,0 1,0 0,0-26,0 26,0-25</inkml:trace>
  <inkml:trace contextRef="#ctx0" brushRef="#br0" timeOffset="91587.7854">2233 9475,'0'0,"25"0,-50 0,0 0,-25 0,26 0,-26 25,25-25,-24 0,24 0,0 25,-49-25,74 50,0-26,24 1,1 25,50 24,-51-74,1 50,25-50,-25 25,24 24,1-49,-50 25,0 25,0-26,-25 26,0 0,-24 24,24-24,-25-1,50-24,-25 25,25-25,-24-25,24 49,-50 1,50-25,0-1,74-24,-49 0,25 0,24 0,1 0,-1 0,-24 0,-26 0,26 0</inkml:trace>
  <inkml:trace contextRef="#ctx0" brushRef="#br0" timeOffset="92446.6018">2729 9500,'-50'25,"50"0,-25 24,25 1,-74 49,74-49,0-1,0 1,0-25,0 0,0 24,50-24,-26-25,1 75,25-75,-25 24,-1-24,26 0,0 0</inkml:trace>
  <inkml:trace contextRef="#ctx0" brushRef="#br0" timeOffset="93305.8949">3002 9674,'0'-50,"25"50,-1 0,51 0,-75 25,25 25,-25-26,0 26,0-25,0 24,0-24,-50-25,50 25,-25-25,0 0,25-25,0 0,0-24,50 49,-50-50,50 50,-50-49,49 49,-49-50,50 50,-50-25,25 0,-25-24,0 74,-50 49,50-49,0 0,0 24,0-24,25-25,-25 25,49-25,-24 49,0-49,25 0</inkml:trace>
  <inkml:trace contextRef="#ctx0" brushRef="#br0" timeOffset="93502.348">3523 9773,'0'-50,"49"50,1 0</inkml:trace>
  <inkml:trace contextRef="#ctx0" brushRef="#br0" timeOffset="94095.0387">3771 9674,'0'-50,"0"25,49 25,-24 0,0 0,24 25,-49 25,0-25,25-1,-25 26,0-25,0 0,0 24,-49-49,49-49,0-1,24 0,1 1,25-1,-25-24,-25 49,-25 25,25 74,0-24,0-25,0 0,0 24,25-49,24 50,-24-50</inkml:trace>
  <inkml:trace contextRef="#ctx0" brushRef="#br0" timeOffset="94319.6022">3771 9475,'0'0,"0"0,49 0,1-24,-25 24,-1 0,26 0</inkml:trace>
  <inkml:trace contextRef="#ctx0" brushRef="#br0" timeOffset="94583.4399">4192 9351,'25'0,"25"50,-50-25,25 24,-25 1,0 24,0 1,0-26,0 1,0 0,0-1,-100 26,51-51,-1 26,-24-25</inkml:trace>
  <inkml:trace contextRef="#ctx0" brushRef="#br0" timeOffset="95513.7086">4688 9302,'0'-25,"0"-25,-24 50,-1 0,25 50,-50 24,50-24,-49 24,49 26,0-1,0-25,0 1,0-26,24 1,-24-25,50-25,-50 24,50-24,-26 0</inkml:trace>
  <inkml:trace contextRef="#ctx0" brushRef="#br0" timeOffset="95968.9519">4763 9575,'0'49,"25"-49,-25 50,24-50,-24 25,25-25,0 0,-25-25,0-50,0 51,0-26,50 50,-26 0,-24 25,25 0,-25 24,0 1,0-25,0-1,0 1,0 50,-25-75,-24 0,-1 0</inkml:trace>
  <inkml:trace contextRef="#ctx0" brushRef="#br0" timeOffset="96519.0228">5482 9674,'-25'0,"25"25,-24-25,73 0,1 0,-100 0,-24 0,-1 0,-24 24,50-24,24 0,99 0,25 0</inkml:trace>
  <inkml:trace contextRef="#ctx0" brushRef="#br0" timeOffset="97065.3467">5780 9525,'25'50,"24"-1,-24-49,25 0,-1 0,-24 0,-25-49,0 24,0 74,0-24,0 25,0-1,0 1,0 0,0-1,0-24,-50-25,1 50,24-50,0 0,-24 0,-1-25</inkml:trace>
  <inkml:trace contextRef="#ctx0" brushRef="#br0" timeOffset="97270.3756">5755 9475,'0'0,"0"-24,50 24,-26 0,26-50,0 50,24 0,-49 0</inkml:trace>
  <inkml:trace contextRef="#ctx0" brushRef="#br0" timeOffset="97486.7385">6177 9376,'0'0,"25"0,24 50,-24-1,-25 26,50 24,-50 0,0-24,0-1,-75 0,26-24,-26 25,-49-1,-25-24</inkml:trace>
  <inkml:trace contextRef="#ctx0" brushRef="#br0" timeOffset="109149.9774">2853 10294,'0'-50,"0"75,25-25,-25 50,24-50,-24 25,25-25,25 0,-25 0,0 0,-25-50,24 50,26 0,-50 25,25-25,-25 25,25-25,-1 0,51 0,-26 0,-24 0,0 0,25 0,-26 0,1 0,25 0,-50 24,25-24,-1 0,26 0,-25-49,0 24,24 25,-24 0,0 0,24 0,-24 0,0 0,-25-25,25 25,-25-49,49 49,-49-25,25 25,0 0,0 0,25 0,-26 0,1 0,25 0,-25 0,-25-25,24 25,1 0</inkml:trace>
  <inkml:trace contextRef="#ctx0" brushRef="#br0" timeOffset="135009.9739">224 12005,'24'-24,"26"24,-25 0,0 0,24 0,-24 0,25 0,-26 0</inkml:trace>
  <inkml:trace contextRef="#ctx0" brushRef="#br0" timeOffset="135199.4665">273 12179,'25'0,"0"0,0 0,24-25,-24 25,0 0,24 0</inkml:trace>
  <inkml:trace contextRef="#ctx0" brushRef="#br0" timeOffset="136884.9107">1588 11509,'0'-49,"0"74,0-1,-25 1,25 25,0-25,0-1,0 26,0 0,0-26,-50 26,50-25,0 49,0-49,25-25,25 0,-25 0,-1 0,26 0,-25-25,24 25,-49-25,50 25</inkml:trace>
  <inkml:trace contextRef="#ctx0" brushRef="#br0" timeOffset="137118.9984">1662 11757,'75'-74,"-51"74,-123 74,223-148</inkml:trace>
  <inkml:trace contextRef="#ctx0" brushRef="#br0" timeOffset="137307.0227">1588 11509,'74'-74,"-148"148,173-148,-49 74,-1 0</inkml:trace>
  <inkml:trace contextRef="#ctx0" brushRef="#br0" timeOffset="137628.1648">2109 11385,'0'-49,"-25"49,0 0,0 0,25 25,-24 24,24 1,0-1,0 26,0 24,0-25,0 1,0-26,0-24,49-25,-49 25,50-25,-1 0</inkml:trace>
  <inkml:trace contextRef="#ctx0" brushRef="#br0" timeOffset="137913.3847">2431 11534,'-49'25,"24"49,25-49,-50 25,50-25,-49-25,49 74,-50-49,25 24</inkml:trace>
  <inkml:trace contextRef="#ctx0" brushRef="#br0" timeOffset="138169.2029">2183 11658,'25'25,"-25"25,50-26,-1 1,-24 25,-25-25,50-25,-50 49,49-49</inkml:trace>
  <inkml:trace contextRef="#ctx0" brushRef="#br0" timeOffset="138850.2695">2530 11609,'50'0,"-50"24,50-24,-50 50,24-50,-24 25,25 24,-25-98,0 24,50-25,-25 1,24 49,-49-25,50 25,-75 25,-25 49,1-49,-1-25,50 25,0 49,0-49,0 0,0 0,0 49,25-49,-25 0</inkml:trace>
  <inkml:trace contextRef="#ctx0" brushRef="#br0" timeOffset="139129.3985">2878 11435,'0'0,"24"0,1 0,25 0,-25 50,-25-1,49 1,-49-1,50 51,-50-26,0 25,0-24,-50-1,1 0</inkml:trace>
  <inkml:trace contextRef="#ctx0" brushRef="#br0" timeOffset="139708.6173">3151 11708,'49'0,"1"0,-25 0,-1 0,26 0,-25 0,24 0</inkml:trace>
  <inkml:trace contextRef="#ctx0" brushRef="#br0" timeOffset="141439.6402">3944 11485,'0'-25,"0"74,0 1,0 24,50 1,-50-1,0-24,0-25,0 24,25-49,0 50,24-50,1 0,-50-25,49 25,-24-25</inkml:trace>
  <inkml:trace contextRef="#ctx0" brushRef="#br0" timeOffset="141623.6886">4044 11757,'0'0,"0"-49,49 49,26 0,-51-25</inkml:trace>
  <inkml:trace contextRef="#ctx0" brushRef="#br0" timeOffset="141800.0742">4044 11509,'0'-49,"0"24,49 25,1-50,-25 50,24 0,-24 0,49 50</inkml:trace>
  <inkml:trace contextRef="#ctx0" brushRef="#br0" timeOffset="142075.4063">4564 11410,'0'0,"-49"0,49 25,-50 25,50 24,0 25,0 0,0-24,0-26,0-24,25 25,25-50,-50 49,74-49,-49 0,0 0</inkml:trace>
  <inkml:trace contextRef="#ctx0" brushRef="#br0" timeOffset="142608.1754">4887 11559,'0'0,"0"-25,-25 25,-25 0,75 0,0 50,25-1,-26-24,26 0,-25 25,0-50,-25 49,49-49,-49 50,0-25</inkml:trace>
  <inkml:trace contextRef="#ctx0" brushRef="#br0" timeOffset="142871.6035">5061 11559,'-25'-50,"50"100,-100-100,1 100,49 24,-25 1,25-1,-24-24,49-1,-25-24,25 0</inkml:trace>
  <inkml:trace contextRef="#ctx0" brushRef="#br0" timeOffset="143192.8475">5061 11485,'0'0,"24"0,1 0,50 24,-51 26,1 0,-25-1,50 26,-50-26,0 26,0-26,0 1,0-25,-75 24,26-24</inkml:trace>
  <inkml:trace contextRef="#ctx0" brushRef="#br0" timeOffset="143633.4451">5457 11534,'0'25,"0"25,0-1,0-24,0 25,0-1,0 1,0-25,0-1,25-24,0 0,49 0,-24 0,-25 0</inkml:trace>
  <inkml:trace contextRef="#ctx0" brushRef="#br0" timeOffset="143830.1457">5433 11757,'0'-49,"49"49,-49-50,50 50,-25 0,-25-25,49 25</inkml:trace>
  <inkml:trace contextRef="#ctx0" brushRef="#br0" timeOffset="144011.4626">5482 11534,'0'0,"0"-25,25-24,25 49,-26 0,26 0,-25 0,24 0,-24 0,0 0</inkml:trace>
  <inkml:trace contextRef="#ctx0" brushRef="#br0" timeOffset="144272.2958">5904 11410,'0'0,"0"25,-50 25,50-1,0 26,0-1,0 0,25-24,-25 0,50-26,-50 26,49-50,-49 25,25-25</inkml:trace>
  <inkml:trace contextRef="#ctx0" brushRef="#br0" timeOffset="144863.9497">6077 11385,'0'0,"25"50,-25-25,25 0,0 49,25-49,-26-25,1 0,-25-25,50-25,-50 1,25 24,-25 0,49 25,-49-49,25 49,-25 24,0 51,-74-75,24 49,0-49,26 0,24 25,0 0,0 25,0-1,0 1,0-25,0 24,0 1,0-25,0 24</inkml:trace>
  <inkml:trace contextRef="#ctx0" brushRef="#br0" timeOffset="145173.7775">6450 11187,'0'0,"24"0,26 0,24 0,-74 50,50 24,-50-24,25-1,-25 1,0-1,0 1,0 0,0 24,0-24,0-1,-50 1,1 24,-51-49,26 25,-25-1</inkml:trace>
  <inkml:trace contextRef="#ctx0" brushRef="#br0" timeOffset="155072.7112">273 4589,'50'0,"24"0,-24 0,-25 25,-25 49,0-24,0-1,-75-24,50-25,1 0,-1 0,-50 0,51-25,24-24,0-26,0 1,0 24,0 1,49 24,-24-25,49 25,-24 25,24-49,-24 49,0 0,-1 25,-24-1</inkml:trace>
  <inkml:trace contextRef="#ctx0" brushRef="#br0" timeOffset="155629.2617">596 4837,'0'-50,"49"50,-24 0,-25 25,0 25,0-25,0-1,-25 51,0-75,50-50,-25 25,75 1,-75-26,49 50,-49-50,25 50,-25-25,25 25,-25-24,0 48,-25 1,25 0,0 25,0-25,0-1,25-24,25 75,49-50</inkml:trace>
  <inkml:trace contextRef="#ctx0" brushRef="#br0" timeOffset="156999.6422">993 4638</inkml:trace>
  <inkml:trace contextRef="#ctx0" brushRef="#br0" timeOffset="157810.1051">769 3795,'0'-49,"0"98,25-24,-25 0,-25-25,25 49,-25-49,25-24,0-1,0-25,0 25,0-24,75 49,-50 0,24 0,-49 25,75-1,-75 26,0 0,0 24,0-24,0-1,0 1,-25-1,0 1,25 0,-49-50,49 24,24-24,1 0,0 0,25 0,-26 0,1 0,25 0</inkml:trace>
  <inkml:trace contextRef="#ctx0" brushRef="#br0" timeOffset="158868.7523">1166 4614,'50'-50,"-1"50,1 0,0 0,-26 0,26 0,-50 25,25-25</inkml:trace>
  <inkml:trace contextRef="#ctx0" brushRef="#br0" timeOffset="159033.3235">1241 4762,'49'0,"50"0,-247 0,346 0,-148 0,-26 0</inkml:trace>
  <inkml:trace contextRef="#ctx0" brushRef="#br0" timeOffset="159505.5711">1613 4490,'74'49,"-74"-24,25 25,-25-26,25 26,24 0,-49-100,25 0,-25-24,50 24,-50-24,49 49,1 25,0 0</inkml:trace>
  <inkml:trace contextRef="#ctx0" brushRef="#br0" timeOffset="160211.1843">2084 4614,'-25'-50,"50"100,-99-50,74 24,0 1,0 25,0-1,24-49,1 0,0 0,-25-74,0 49,25 25,24 0,-49 50,25-50,-25 25,50-25,-25 0,24 0,-49-75,0 26,0 24,0 0,0 0,25 25,0 0,24 0,-49 25,0 25,0 24,25-74,-25 50,0-26,25 1,25-25,-26 0,1 0,25-25,-25 25</inkml:trace>
  <inkml:trace contextRef="#ctx0" brushRef="#br0" timeOffset="160564.0785">2754 4415,'0'-49,"0"-1,-25 50,0 0,25 25,-50 24,50 26,0-1,0 25,0-24,0-26,0 1,25 0,-25-25,75-25,-75 49,49-49</inkml:trace>
  <inkml:trace contextRef="#ctx0" brushRef="#br0" timeOffset="160818.0305">2878 4564,'0'-50,"0"100,24-50,1 25,25 24,24 26,-49-75,-25 25,25-25</inkml:trace>
  <inkml:trace contextRef="#ctx0" brushRef="#br0" timeOffset="161034.0261">3151 4490,'-100'0,"200"0,-200 24,51-24,49 50,-50 0,50-26,-25-24,25 50</inkml:trace>
  <inkml:trace contextRef="#ctx0" brushRef="#br0" timeOffset="161343.3389">3126 4316,'0'0,"49"0,26 50,-75-1,74 1,-74 24,25-24,-25-1,0 1,0 0,-25 24,-24 50,-51-25,-24 1</inkml:trace>
  <inkml:trace contextRef="#ctx0" brushRef="#br0" timeOffset="162132.5743">248 5755,'-74'0,"49"0,100 0,-26 0,-24 0,25 0,-50 49</inkml:trace>
  <inkml:trace contextRef="#ctx0" brushRef="#br0" timeOffset="162305.6302">224 5928,'198'0,"-396"0,446 0</inkml:trace>
  <inkml:trace contextRef="#ctx0" brushRef="#br0" timeOffset="163563.053">943 5556,'0'-25,"0"1,0 98,0 0,0-24,0 0,0-26,0 26,0-25,0 0</inkml:trace>
  <inkml:trace contextRef="#ctx0" brushRef="#br0" timeOffset="163812.9677">695 5928,'422'25,"-844"-50,868 50</inkml:trace>
  <inkml:trace contextRef="#ctx0" brushRef="#br0" timeOffset="164289.7456">844 6201,'25'199,"-25"-175,-25-247,74 496,-49-298,0-24,0 24,0 0,25 25,-25-50,75 26,-51 24,1 0,25 24,-50 26,25 0,-25-26,0 1,0 25,0-25</inkml:trace>
  <inkml:trace contextRef="#ctx0" brushRef="#br0" timeOffset="164502.8749">1017 6300,'0'0,"75"-49,-26 24</inkml:trace>
  <inkml:trace contextRef="#ctx0" brushRef="#br0" timeOffset="165464.3372">1761 5606,'0'-25,"-24"0,-26 25,25 0,0 0,-24 0,24 0,0 0,0 0,25 25,0 25,0-26,0 1,25-25,50 50,-26-50,-24 0,0 0,24 25,-24-25,-25 24,0 26,0 0,-25-25,25 24,-49-24,49 0,-50 24,1-24,24-25,25 75,-50-75,50 24,0 26,50-50,-1 0,1 0,0 0,24 0,-24 0,-25 0,24 0</inkml:trace>
  <inkml:trace contextRef="#ctx0" brushRef="#br0" timeOffset="165835.8738">2183 5680,'0'0,"0"-49,0 24,-25 25,25 25,-74 24,74-24,-25 25,25-1,0 26,0-1,0-24,0-25,25 24,25-24,-26-25,1 25,25-25,-25 0</inkml:trace>
  <inkml:trace contextRef="#ctx0" brushRef="#br0" timeOffset="166376.3796">2307 5779,'0'0,"0"-24,0-1,50 25,-25 0,-25 25,24-1,-24 26,0 0,0-25,0-1,0 26,-24-50,24 25,0-75,0 25,0 1,49 24,-49-50,50 50,-50-75,49 75,-49-49,50-1,-50 25,-74 50,49 25,25-25,-50 24,50 1,0 0,0-1,0-24,25-25,-25 50,50-50,-26 0,1 0,25 0,-25 0</inkml:trace>
  <inkml:trace contextRef="#ctx0" brushRef="#br0" timeOffset="166587.8817">2729 5928,'99'-49,"-198"98,223-98,-75 49</inkml:trace>
  <inkml:trace contextRef="#ctx0" brushRef="#br0" timeOffset="167223.5614">3175 5829,'0'-25,"0"50,25-99,25 74,-25 0,24 49,-49-24,0 25,0-1,0 1,0-25,-25 24,25-24,-24-25,24 25,-25-25,25-25,0 0,0-74,49 74,-24 1,25-26,-25 50,-25-50,49 50,-49-25,0-24,0 24,-49 25,24 0,25 74,0-49,-25 0,25 25,0-1,0-24,50 25,24-50,-24 0,-26 0</inkml:trace>
  <inkml:trace contextRef="#ctx0" brushRef="#br0" timeOffset="167434.0104">3175 5680,'0'0,"0"-74,50 74,0-25,-1 25,1 0,-25 0</inkml:trace>
  <inkml:trace contextRef="#ctx0" brushRef="#br0" timeOffset="167710.0081">3622 5556,'99'50,"-198"-100,223 174,-124-74,49-1,-49 26,0-1,0 1,-49-1,24-24,-25 24,26-49,-1-25,25 25,-50-25</inkml:trace>
  <inkml:trace contextRef="#ctx0" brushRef="#br0" timeOffset="168168.3906">3820 5457,'25'-25,"-50"50,50-99,0 74,-25-25,49 25,-24 0,0 0,25 0,-50 74,0-49,0 0,0 0,0 24,-50-24,50 0,-25-25,25 49,50-49,-25-24,0 24,24 0,-24 0,0 0,0 0</inkml:trace>
  <inkml:trace contextRef="#ctx0" brushRef="#br0" timeOffset="170239.755">2406 5978,'-49'0,"49"25,-50 0,25-25,25 49,-49-49,49 25</inkml:trace>
  <inkml:trace contextRef="#ctx0" brushRef="#br0" timeOffset="172231.0503">2481 6251</inkml:trace>
  <inkml:trace contextRef="#ctx0" brushRef="#br0" timeOffset="174237.7895">3423 6176</inkml:trace>
  <inkml:trace contextRef="#ctx0" brushRef="#br0" timeOffset="186134.4055">893 7045,'0'-25,"-24"25,-1 0,0 0,-25 0,25 0,-49 0,49 0,25 49,-25-49,25 25,0 0,0 0,25-25,-25 74,75-74,-51 0,1 0,25 25,-25-25,0 0,24 25,-49 49,0-49,0 0,-25-25,-24 49,-1-49,25 0,-24 0,-1-24,50-26,25 50,24 0</inkml:trace>
  <inkml:trace contextRef="#ctx0" brushRef="#br0" timeOffset="186335.4811">1042 7218,'25'25,"-50"-50,75 50,-50 0,49-25,-24 0</inkml:trace>
  <inkml:trace contextRef="#ctx0" brushRef="#br0" timeOffset="186825.4793">1340 6945,'74'348,"-148"-696,148 745,-49-397,-25 25,0-75,0 1,-74 24,24 25,25-74,-24 74,-26 0,75 24,0 26,0 0,50-26,-1-24,1 0,0 0,-1 0,1 0,-1 0</inkml:trace>
  <inkml:trace contextRef="#ctx0" brushRef="#br0" timeOffset="187066.4962">1662 7243,'224'-50</inkml:trace>
  <inkml:trace contextRef="#ctx0" brushRef="#br0" timeOffset="187244.607">1761 7293,'-99'-50,"496"100</inkml:trace>
  <inkml:trace contextRef="#ctx0" brushRef="#br0" timeOffset="187789.1532">2258 7243,'0'-25,"-497"100,1291 98,-1091-396,594 421,-297-247,0-26,0-24,-25-25,25 50,-24 24,24 1,0-1,-25 50,25-25,0 0,25 25,24 0,26 0,49 0,49 0,26 0,-1-49,1 49,-51-50,-73 50,-50 0,-50 0,0 50</inkml:trace>
  <inkml:trace contextRef="#ctx0" brushRef="#br0" timeOffset="188307.3107">3002 7144,'0'-25,"-50"25,50 25,0 24,25 1,-25 0,0-1,25-49,-25 50,25-50,-25-25,0-25,49 1,-49-26,25 26,-25 24,50 25,-1 0,1 25</inkml:trace>
  <inkml:trace contextRef="#ctx0" brushRef="#br0" timeOffset="188961.4917">3374 7218,'-99'124,"198"-248,-174 223,75-148,0 24,50 0,-50-24,0 73,25-24,-25 50,49-25,-24-25,-25 25,25-25,25 0,-50-50,49 25,-49-24,0 24,0 0,25 25,0 25,-25 24,0 1,49-50,-49 50,25-26,25-24,-1 0</inkml:trace>
  <inkml:trace contextRef="#ctx0" brushRef="#br0" timeOffset="189282.4086">3895 7020,'0'-50,"0"100,-25-100,25 75,0 25,-50 24,50 0,0-24,0 0,0-1,25 1,-25-25,25-25,-25 74,49-74,1 50</inkml:trace>
  <inkml:trace contextRef="#ctx0" brushRef="#br0" timeOffset="189656.2978">4217 7119,'0'-25,"-25"50,25 25,-74-1,74 1,-50-1,50-24,-49 25,-1-1</inkml:trace>
  <inkml:trace contextRef="#ctx0" brushRef="#br0" timeOffset="189913.187">3944 7218,'124'174,"-248"-348,298 397,-124-173,-1-50,-24 0</inkml:trace>
  <inkml:trace contextRef="#ctx0" brushRef="#br0" timeOffset="190172.014">4267 7094,'-174'571</inkml:trace>
  <inkml:trace contextRef="#ctx0" brushRef="#br0" timeOffset="190931.5357">1712 7094,'49'0,"-24"0,50-25,-26 25,-24 0,25 0</inkml:trace>
  <inkml:trace contextRef="#ctx0" brushRef="#br0" timeOffset="191091.6349">1836 7342,'99'0,"-24"0</inkml:trace>
  <inkml:trace contextRef="#ctx0" brushRef="#br0" timeOffset="202894.0895">21308 6896,'-50'0,"50"-25,0 75,0-1,0 1,25-1,-25 1,25 0,-25-26,24-24,-24 25,50-25,0 0,-1-74,1-1,24-24,-24 25,24-50,1 0,-51 74,26 25,-25-24,49 24,-49 25</inkml:trace>
  <inkml:trace contextRef="#ctx0" brushRef="#br0" timeOffset="203289.8897">21506 6722,'0'-50,"0"100,0-75,0 100,0-1,0 25,0-24,0-1,0 1,0-26,0-24,50 25,-26-50,1 0,25-50,49 0,-25-24,26 24,-26 26,-24-26,-1 25,26 25,-26-49,-24 49,0 0,-25-50,50 50</inkml:trace>
  <inkml:trace contextRef="#ctx0" brushRef="#br0" timeOffset="208699.3088">8335 12948,'0'-25,"25"25,49 0,-24 0,49 50,25-50,25 49,-1-49,1 0,0 0,-50 0,-24 0,-50 0,-1 0,-24 25</inkml:trace>
  <inkml:trace contextRef="#ctx0" brushRef="#br0" timeOffset="209734.5364">13097 12849,'-49'0,"24"0,0 0,50 0,49 0,25-50,75 50,0-49,-1 49,-24 0,25 0,-25 0,-50 0,-50 0,-24 0</inkml:trace>
  <inkml:trace contextRef="#ctx0" brushRef="#br0" timeOffset="223376.475">20737 1116,'-50'25,"26"0,-1 24,-25-24,25 25,25-25,-24-25,24 24,24-24,1 0,-25-24,75 24,-75-50,24 50,-24-25,25 25,-25-25,25 25,-25-49,50 49,-50-25,24 25,-24-25,25 25,-25-25,50 25,-50-49,25 49,0-25,24 25,-49-50,50 50,-50-49,49 49,-49-25,25 25,-25-25,25 25,25-49,-1 24,1-25,-1 50,-49-25,25 25,0 0,-25-24,25 24,49-50,-49 50,0-25,24 25,-24-25,0 25,25-49,-26 49,1-25,50-25,-26 25,1 25,-50-49,49 49,1-25,-25 25,0-25,24 25,-24-49,0 49,25-25,-26 25,1-50,50 25,-51 25,-24-24,50 24,0-50,-26 50,1-50,25 50,-50-24,25 24,-1 0,-24-50,25 50,25 0</inkml:trace>
  <inkml:trace contextRef="#ctx0" brushRef="#br0" timeOffset="227404.1551">20663 1612,'0'25,"24"-25,26 0</inkml:trace>
  <inkml:trace contextRef="#ctx0" brushRef="#br0" timeOffset="227755.2713">20811 1637,'-24'0</inkml:trace>
  <inkml:trace contextRef="#ctx0" brushRef="#br0" timeOffset="229865.856">20712 1637,'0'0,"25"0,0 0,0 0,24-50,-24 50,0 0,0 0,24 0,-24 0,0-24,25 24,-26 0,1 0,25 0,-25 0,-1-50,26 50,-25 0,0 0,-1 0,-24-25,50 25,-25 0,0 0,-25-25,49 25,-24 0,0 0,0 0,-25-24,49 24,-24 0,0 0,24 0,-49-50,25 50,0 0,0 0,24 0,-49-25,25 25,0 0,25-25,-26 25,1 0,0 0,-25-49,50 49,-25 0,-1 0,26 0,-25 0,0 0,-1 0,-24-25,50 25,-25 0,0 0,24 0,-24 0,0 0,0 0,24-25,-24 25,0 0,24 0,-49-49,25 49,0 0,0 0,24 0,1 0,-50-25,50 25,-26 0,26 0,-25 0,0 0,24-25,-24 25,0 0,0 0,-25-50,49 50,-24 0,0 0,25 0,-26 0,-24-24,25 24,0 0,-50 0</inkml:trace>
  <inkml:trace contextRef="#ctx0" brushRef="#br0" timeOffset="230651.6396">22845 967,'-49'0,"74"0,-1 25,26 0,0-25,-50 25,49-25,-49 49,50-49,-25 0,24 25,-73-25,24 25,-25-25,0 74,-25-49,25 25,-24 24,24-24,-25-25,26 24</inkml:trace>
  <inkml:trace contextRef="#ctx0" brushRef="#br0" timeOffset="243085.6244">22325 992</inkml:trace>
  <inkml:trace contextRef="#ctx0" brushRef="#br0" timeOffset="255124.2723">20142 2803,'0'-25,"0"0,0 50,0 25,0 49,0 25,0 50,0 24,0 50,0-49,0 73,0 1,0-50,74 26,-74-76,0-49,0-25,0-24,0-1,0-24,25-1,-25-24,0-74,0-1</inkml:trace>
  <inkml:trace contextRef="#ctx0" brushRef="#br0" timeOffset="255710.1672">19546 4390,'25'0,"50"0,-51 0,51 0,24 0,50 0,49 0,100-49,49 49,75 0,148 49,-173-49,0 50,-124-50,-74 0,-26 0,-74 0,-49 0,0 0,-75 0</inkml:trace>
  <inkml:trace contextRef="#ctx0" brushRef="#br0" timeOffset="256442.3885">20811 2927</inkml:trace>
  <inkml:trace contextRef="#ctx0" brushRef="#br0" timeOffset="256665.4753">20588 2977,'0'0,"50"0,-25 0</inkml:trace>
  <inkml:trace contextRef="#ctx0" brushRef="#br0" timeOffset="256850.5736">21084 2729,'0'0,"25"0</inkml:trace>
  <inkml:trace contextRef="#ctx0" brushRef="#br0" timeOffset="257093.9944">21109 2729,'-74'74</inkml:trace>
  <inkml:trace contextRef="#ctx0" brushRef="#br0" timeOffset="257337.0176">20886 3150,'223'-421,"-446"892</inkml:trace>
  <inkml:trace contextRef="#ctx0" brushRef="#br0" timeOffset="257375.913">21035 3249,'25'-24</inkml:trace>
  <inkml:trace contextRef="#ctx0" brushRef="#br0" timeOffset="257595.42">21432 3101,'-25'0</inkml:trace>
  <inkml:trace contextRef="#ctx0" brushRef="#br0" timeOffset="258100.7149">21159 3026,'0'0,"0"-25,25 25</inkml:trace>
  <inkml:trace contextRef="#ctx0" brushRef="#br0" timeOffset="258379.5012">21531 3473,'25'0,"-1"0,-24 49</inkml:trace>
  <inkml:trace contextRef="#ctx0" brushRef="#br0" timeOffset="258596.9211">21828 3547,'25'0</inkml:trace>
  <inkml:trace contextRef="#ctx0" brushRef="#br0" timeOffset="258827.3112">22027 3522,'25'0</inkml:trace>
  <inkml:trace contextRef="#ctx0" brushRef="#br0" timeOffset="259057.2327">22151 3721,'0'74</inkml:trace>
  <inkml:trace contextRef="#ctx0" brushRef="#br0" timeOffset="259256.4155">22176 4018,'-149'-496</inkml:trace>
  <inkml:trace contextRef="#ctx0" brushRef="#br0" timeOffset="259297.3061">22349 4118,'75'0</inkml:trace>
  <inkml:trace contextRef="#ctx0" brushRef="#br0" timeOffset="259764.1196">21704 4018</inkml:trace>
  <inkml:trace contextRef="#ctx0" brushRef="#br0" timeOffset="260088.7705">21308 3646,'0'0</inkml:trace>
  <inkml:trace contextRef="#ctx0" brushRef="#br0" timeOffset="260341.0965">21109 3646,'0'50</inkml:trace>
  <inkml:trace contextRef="#ctx0" brushRef="#br0" timeOffset="260560.2063">21060 3944</inkml:trace>
  <inkml:trace contextRef="#ctx0" brushRef="#br0" timeOffset="260746.2891">21332 3944</inkml:trace>
  <inkml:trace contextRef="#ctx0" brushRef="#br0" timeOffset="260950.2615">21531 3894,'25'0</inkml:trace>
  <inkml:trace contextRef="#ctx0" brushRef="#br0" timeOffset="261183.2364">21680 3870</inkml:trace>
  <inkml:trace contextRef="#ctx0" brushRef="#br0" timeOffset="261503.9052">20861 3721</inkml:trace>
  <inkml:trace contextRef="#ctx0" brushRef="#br0" timeOffset="261724.8696">20687 3497,'-24'0</inkml:trace>
  <inkml:trace contextRef="#ctx0" brushRef="#br0" timeOffset="261948.9275">20886 3398</inkml:trace>
  <inkml:trace contextRef="#ctx0" brushRef="#br0" timeOffset="265254.4396">20365 2729,'25'0,"0"0,-25 24,24-24,-24 25,25-25,-25 25,50-25,-50 25,25-25,-25 49,24-49,-24 25,50-25,-50 25,25-25,-25 50,25-50,-25 24,24-24,26 25,-25-25,-25 50,25-50,24 25,1-1,-25 26,24-50,-49 25,25-25,-25 25,25-25,25 49,-26-49,-24 25,25-25,25 50,-25-26,-1-24,-24 25,75-25,-50 50,-1-50,-24 25,50-25,-50 24,25-24,-25 50,25-50,-25 25,24-25,26 49,-25 1,24-50,-49 25,25-25,-25 25,25-25,-25 25,25-25,-25 49,49-49,-49 50,25-25,-25-1,25-24,-25 50,0-25,50-25,-50 25,24 24,26-24,-25 25,0-26,24 1,-24 25,25-25,24 24,-49-24,25 25,-26-26,1-24,-25 25,50-25,-25 50,-1-25,26 24,0-49,-50 25,24-25,-24 25</inkml:trace>
  <inkml:trace contextRef="#ctx0" brushRef="#br0" timeOffset="267315.9279">20415 4366,'24'0</inkml:trace>
  <inkml:trace contextRef="#ctx0" brushRef="#br0" timeOffset="267637.1152">20563 4366,'50'0</inkml:trace>
  <inkml:trace contextRef="#ctx0" brushRef="#br0" timeOffset="267681.2413">20687 4366,'75'0</inkml:trace>
  <inkml:trace contextRef="#ctx0" brushRef="#br0" timeOffset="268008.0524">20836 4366,'-273'0,"621"0</inkml:trace>
  <inkml:trace contextRef="#ctx0" brushRef="#br0" timeOffset="268053.9276">21010 4390,'198'0</inkml:trace>
  <inkml:trace contextRef="#ctx0" brushRef="#br0" timeOffset="269080.0996">21258 4390,'74'0,"-719"-24,1538 73,-1637-98,918 73,421 1,-942-50,719 50,-322-25,-26 0,1 0,25 25,-25-25,-1 0,26 0,-25 0,0 0,-1 0,26 0,-25 0,0 0,0 0,24 0,-24 0,0 0,24 0,-24 0,-25 50,25-50,0 0</inkml:trace>
  <inkml:trace contextRef="#ctx0" brushRef="#br0" timeOffset="270001.9677">21853 4217,'-49'0</inkml:trace>
  <inkml:trace contextRef="#ctx0" brushRef="#br0" timeOffset="270647.4052">20960 4316,'25'0,"25"0,-1 0</inkml:trace>
  <inkml:trace contextRef="#ctx0" brushRef="#br0" timeOffset="270907.6784">21159 4316,'25'0</inkml:trace>
  <inkml:trace contextRef="#ctx0" brushRef="#br0" timeOffset="270951.5588">21283 4341,'25'0</inkml:trace>
  <inkml:trace contextRef="#ctx0" brushRef="#br0" timeOffset="271185.3818">21432 4341,'74'0</inkml:trace>
  <inkml:trace contextRef="#ctx0" brushRef="#br0" timeOffset="271224.2771">21630 4390,'99'0</inkml:trace>
  <inkml:trace contextRef="#ctx0" brushRef="#br0" timeOffset="271463.8293">21804 4415,'74'0</inkml:trace>
  <inkml:trace contextRef="#ctx0" brushRef="#br0" timeOffset="271719.4394">22250 4465,'-446'-75,"446"100,297-25,-148 50</inkml:trace>
  <inkml:trace contextRef="#ctx0" brushRef="#br0" timeOffset="291298.0562">21605 1836,'-49'0,"24"0,0 0,0 0,50 0,0 0,0-50,24 50,-24 0,0-25,49 25,-49 0</inkml:trace>
  <inkml:trace contextRef="#ctx0" brushRef="#br0" timeOffset="291693.7645">21580 1761,'-24'-74,"48"148,-48-99,24 75,0-25,0 0,0 24,49-24,-49 0,0 24,0-24,25-25,-25 50</inkml:trace>
  <inkml:trace contextRef="#ctx0" brushRef="#br0" timeOffset="292189.8392">21828 1786,'0'-25,"0"50,25-50,-25 100,50-75,-50 24,25 1,-1-25,-24-25,0-49,50 24,-50 1,0 74,25 24</inkml:trace>
  <inkml:trace contextRef="#ctx0" brushRef="#br0" timeOffset="292559.957">22077 1885,'74'-198,"-148"396,123-371,-49 222,0-24,0 0,0 24,25-24,25-25,-1 0,-24 0,25 0,-26 50</inkml:trace>
  <inkml:trace contextRef="#ctx0" brushRef="#br0" timeOffset="293498.4812">21010 4911,'0'0,"-25"0,-24 0,24 0,99 0,-24 0,-25 0,24 0</inkml:trace>
  <inkml:trace contextRef="#ctx0" brushRef="#br0" timeOffset="293908.1308">21332 4762,'149'174,"-298"-348,298 398,-124-224,-25 25,0-75,0 0,0 1,0-1,50 0,-26 50,26 0,24 0</inkml:trace>
  <inkml:trace contextRef="#ctx0" brushRef="#br0" timeOffset="294284.6947">21804 4936,'24'-174,"-48"348,24-348,-50 174,25 25,25 25,-25-25,25 24,0-24,0 0,25-25,0 50,25-50,-1 0,1 0,-1 0,1 0,-25 0,25 0</inkml:trace>
  <inkml:trace contextRef="#ctx0" brushRef="#br1" timeOffset="316800.3717">21035 7640,'0'-25,"-25"25,0 0,-24 0,24 0,0 0,-25 0,25 0,1 0,-1 0,-25 0,1-25,24 25,0 0,25-25,-50 25,26-49,-26 24,25-25,0 26,25-1,-49 25,49-50,-25 25,25 1,-25 24,25-50,-49 25,49 0,-25-24,25 24,-50 25,50-25,-25-49,25 49,0 0,0 0,0-24,0 24,-24 0,24-25,0 26,0-26,0 25,0-49,0 24,0 25,24 1,26-26,-25 50,-25-50,25 50,-25-24,49 24,-49-50,50 50,-1-50,1 26,0 24,-50-50,49 50,26 0,-51-25,51 25,-50-25,24 25,-24 0,0 0,25-49,-26 49,1 0,0 0,25 0,-26-25,26 25,0 0,24 0,-24 0,-26 0,1 0,25 0,24 0,-24 0,-1 0,-24 0,25 0,-1 0,1 0,0 0,-26 0,-24 25,25-25,-25 49,50-49,-50 25,49 0,-24 25,-25-26,50-24,-50 50,0-25,25-25,-25 74,0-24,0-1,0-24,0 0,0 25,0-26,0 1,0 25,-25-25,25-1,-25 26,25 0,-25-50,25 49,-49 1,24 0,25-1,-50-49,50 50,-25-25,1 24,-26-49,50 25,-50-25,50 25,-49-25,24 49,-25-49,50 25,-24-25,24 25,-25-25,25 50,-25-50,25 24,-50-24,50 25,-24-25,-1 50,-25-50,25 25,1-25,24 24,-50-24,25 0,0 0,25 50,-49-50,24 0,0 0,0 0,-49 25,49-25,0 0,1 0,-26 0,25 0</inkml:trace>
  <inkml:trace contextRef="#ctx0" brushRef="#br1" timeOffset="340873.2878">18852 10170,'-25'0,"25"50,0 74,0 24,0 51,0 24,0 50,0-25,25 25,-25 0,0-50,0 50,0-50,50 25,-50-25,0-24,0-26,49-49,-49-24,0-26,0 0,0-49,0 0,0 0,-25-25,-24-50</inkml:trace>
  <inkml:trace contextRef="#ctx0" brushRef="#br1" timeOffset="341623.5299">17761 12973,'-50'-50,"25"50,75 0,-1 0,1 0,24 0,75 25,74-25,50 50,99-50,75 0,99 0,98 124,-23-124,-76 0,-148 0,-99 0,-100 0,-24 0,-50 0,-50 0,-24 0,0 0,-75 24,0-24,-25 0</inkml:trace>
  <inkml:trace contextRef="#ctx0" brushRef="#br1" timeOffset="342642.0939">19720 11733</inkml:trace>
  <inkml:trace contextRef="#ctx0" brushRef="#br1" timeOffset="343227.35">20018 11534,'0'0,"25"0,-25 25</inkml:trace>
  <inkml:trace contextRef="#ctx0" brushRef="#br1" timeOffset="343579.4921">20067 11832,'-49'74</inkml:trace>
  <inkml:trace contextRef="#ctx0" brushRef="#br1" timeOffset="343638.3355">19869 12179,'74'-25</inkml:trace>
  <inkml:trace contextRef="#ctx0" brushRef="#br1" timeOffset="344086.6611">20117 12105,'50'-25,"-150"-223,299 496</inkml:trace>
  <inkml:trace contextRef="#ctx0" brushRef="#br1" timeOffset="344133.5436">20563 12005,'0'-24</inkml:trace>
  <inkml:trace contextRef="#ctx0" brushRef="#br1" timeOffset="344202.3522">20638 12129,'-50'25</inkml:trace>
  <inkml:trace contextRef="#ctx0" brushRef="#br1" timeOffset="344247.753">20390 12452</inkml:trace>
  <inkml:trace contextRef="#ctx0" brushRef="#br1" timeOffset="344629.8231">20663 12551,'-794'-372</inkml:trace>
  <inkml:trace contextRef="#ctx0" brushRef="#br1" timeOffset="344690.6613">21233 12378</inkml:trace>
  <inkml:trace contextRef="#ctx0" brushRef="#br1" timeOffset="345085.6843">21134 12278,'0'-24,"-1017"-125,1984 298</inkml:trace>
  <inkml:trace contextRef="#ctx0" brushRef="#br1" timeOffset="345138.5409">20663 12129,'0'0</inkml:trace>
  <inkml:trace contextRef="#ctx0" brushRef="#br1" timeOffset="345201.3738">20712 12353,'0'124</inkml:trace>
  <inkml:trace contextRef="#ctx0" brushRef="#br1" timeOffset="345633.42">20712 12626,'-25'0,"-99"-621</inkml:trace>
  <inkml:trace contextRef="#ctx0" brushRef="#br1" timeOffset="345689.2299">20712 12477,'124'0</inkml:trace>
  <inkml:trace contextRef="#ctx0" brushRef="#br1" timeOffset="346961.6595">20464 12378,'0'49,"-25"-49,25 25</inkml:trace>
  <inkml:trace contextRef="#ctx0" brushRef="#br1" timeOffset="347343.0661">20191 11906,'0'-25</inkml:trace>
  <inkml:trace contextRef="#ctx0" brushRef="#br1" timeOffset="347384.6303">20415 11832,'0'-25</inkml:trace>
  <inkml:trace contextRef="#ctx0" brushRef="#br1" timeOffset="347650.8447">20712 11807</inkml:trace>
  <inkml:trace contextRef="#ctx0" brushRef="#br1" timeOffset="347950.7681">21035 11782,'25'0</inkml:trace>
  <inkml:trace contextRef="#ctx0" brushRef="#br1" timeOffset="347995.6502">21332 11931,'25'0</inkml:trace>
  <inkml:trace contextRef="#ctx0" brushRef="#br1" timeOffset="348377.9762">21456 12154</inkml:trace>
  <inkml:trace contextRef="#ctx0" brushRef="#br1" timeOffset="348428.8384">21531 12328</inkml:trace>
  <inkml:trace contextRef="#ctx0" brushRef="#br1" timeOffset="348718.5693">21382 12650,'124'0</inkml:trace>
  <inkml:trace contextRef="#ctx0" brushRef="#br1" timeOffset="349051.2576">21853 12576</inkml:trace>
  <inkml:trace contextRef="#ctx0" brushRef="#br1" timeOffset="349420.3061">21729 12526,'-397'-595,"794"1290</inkml:trace>
  <inkml:trace contextRef="#ctx0" brushRef="#br1" timeOffset="349473.1691">21332 12774,'0'25</inkml:trace>
  <inkml:trace contextRef="#ctx0" brushRef="#br1" timeOffset="349530.5356">21258 12750,'0'-25</inkml:trace>
  <inkml:trace contextRef="#ctx0" brushRef="#br1" timeOffset="349963.3985">21134 12502,'0'-25</inkml:trace>
  <inkml:trace contextRef="#ctx0" brushRef="#br1" timeOffset="350017.2479">21332 12378,'50'0</inkml:trace>
  <inkml:trace contextRef="#ctx0" brushRef="#br1" timeOffset="350377.2532">21580 12378,'-124'-224,"248"472</inkml:trace>
  <inkml:trace contextRef="#ctx0" brushRef="#br1" timeOffset="350450.0554">21233 12452,'0'50</inkml:trace>
  <inkml:trace contextRef="#ctx0" brushRef="#br1" timeOffset="350498.9233">21060 12601</inkml:trace>
  <inkml:trace contextRef="#ctx0" brushRef="#br1" timeOffset="350828.0462">20985 12626</inkml:trace>
  <inkml:trace contextRef="#ctx0" brushRef="#br1" timeOffset="350886.8869">21035 12700,'25'25</inkml:trace>
  <inkml:trace contextRef="#ctx0" brushRef="#br1" timeOffset="356506.9081">22573 13097,'24'0,"-24"-25,0 0,0-24,0 24,0 0,25 25,-25 50,0-1,-74 1,74-1,-25 1,25 25,0-51,0 1,-50-25,50 50,0-1,0-73,25 24,-25-25,0 0,25 25,-25-50,50-24,-50 24,24 50,-24-49,0-1,0 25,25-24,-25 73,0 26,0 0,-49-1,49 1,-25 0,25 24,0-49,-50 0,50 24,0-98,25 24,-25-25,0 1,0-1,0 0,0 1,0 24,0 0,25-25,-25 26,0 73,0 1,0-1,0 26,0-25,0-1,0-24,49 25,-49-75,0-25,0 1,0-1,0 0,-24 1,24-1,-25 25,25 0,0 50,0 0,0 25,0 24,49-24,-49-25,0-1,0 26,0-100,0 26,0-1,-24-25,24 0,0 1,0-1,0 75,0 25,0 24,0-24,24-1,-24-24,0 0,0-50,0 0,-24-49,24 24,0 1,0 24,0 50,0-1,24 26,-24 25,0-51,0 1,0 0,0-50,0 0,-24-24,24-1,0 0,0 26,0 48,0 26,0-25,0 0,0 0,0-50,24-25,-24 25,25-24</inkml:trace>
  <inkml:trace contextRef="#ctx0" brushRef="#br1" timeOffset="392933.0766">15900 9327,'0'0,"0"-25,50 25,-25 0,24 0</inkml:trace>
  <inkml:trace contextRef="#ctx0" brushRef="#br1" timeOffset="393435.156">16619 9203,'323'24,"-224"-98,-521 124,919-150,-398 26,-25-1,50 1,-49 24,-26 50,1 0,-50 25</inkml:trace>
  <inkml:trace contextRef="#ctx0" brushRef="#br1" timeOffset="393797.2333">17041 9054,'992'-124,"-1984"248,2009-199</inkml:trace>
  <inkml:trace contextRef="#ctx0" brushRef="#br1" timeOffset="492878.1777">2109 12278,'0'-49,"0"74,25-1,-25 1,24-25,1 0,-25-25,0 1,25 24,25 0,-26 0,-24 49,25-49,25 0,-50-25,49 1,-24 24,0 0,25 0,-26 49,1-49,25-25,-50 1,25 24,-1 0,26 0,-25 49,0-49,24 0,-49-25,25 25,-25-24,25 24,-25-25,49 25,-24 0,0 49,25-49,-50-24,25 24,-25-25,0-25,0 25,24 25,-24-74,0 49,25 25,-25-25,0 0,0-24,0-1,0 25,0-24,0 24,0-25,-25 26,25-1,0-25,0 25,0 1,0-26,0 25,-49 25,49-25,-25 25,25-49,0 24,0 0,-50 25,25 0,-24 0,49-25,-25 25,0 0,-24 0,-1 0,0 0,1 0,24 0,-25 0,26 0,-1-49,25 24,-50 25,50-25,-25 50,-24 25,-1-50,50 24,-25-24,1 0,-26 0,50-49,-25 74,25-1,-25-24,-24 25,24-25,25-25,0 50,0 50,0-51,-25 26,25 0,-49-50,49 24,0 1,0 25,24-25,-24-1,0 26,0-25,0 0,0 24,0 1,0-25,0 49,0-49,0 0,25 24,-25-24,0 0,0 25,0-26,50-24,24 0,-49 0</inkml:trace>
  <inkml:trace contextRef="#ctx0" brushRef="#br1" timeOffset="496477.69">4068 12303,'-49'0,"98"0,-24 0,0 0,25 0,-50 25,49-25,-49 25,25-25,0 0,24 0,26 0,-26-50,-24 50,25 0,-25 0,24 0,1 0,-25 0,24 0,1 0,-25-49,24 24,-24 25,0 0,24 0,-24 0,0 0,25 0,-1 0,26 0,-50 0,-1 0,26 0,24-50,-49 50,0 0,0 0,-25-25,0-24,0-1,0 0,0 26,0-1,0 0,0-25,0 26,0-1,0-25,0 25,0 1,-25 24,25-50,0-24,-50-1,50 50,0 1,0-26,-24 50,-1 0,-25 0,25 0,-24 0,24 0,-25 0,1 0,49-25,-25 25,25-25,-50-24,50-1,-25 25,-24 25,24 0,-25 0,26 0,-26 0,0 0,1 0,-26 0,26 0,-1 0,25 0,1 0,-51 0,75-24,-49 24,-1-50,25 50,-24-25,-1 25,0 0,1 0,24 0,-25 50,25-50,1 25,-26-25,50 24,-50-24,50 50,-49 24,49-24,0 0,0 24,0 0,0 26,0-26,25 0,-25 1,49-1,-49 1,25-1,-25-49,50 0,24 24,-24-49,-50 25,25-25,-25 25</inkml:trace>
  <inkml:trace contextRef="#ctx0" brushRef="#br1" timeOffset="498614.6369">5581 12303,'-49'0,"49"-25,0 1,25 24,24 0,-24 0,25 0,-26 0,1 0,-25 24,50-24,-1 0,1 0,-25 0,0-49,24 49,-24-50,25 50,-26-25,1 25,25 0,0 0,24 0,-49 25,0-25,24 25,-24-25,0 0,24 0,-24 0,0 0,25 0,-26 0,51-50,-50 25,24 1,-24-26,-25 25,50 25,-50-25,49 25,-24 0,0 0,-25 25,49-25,-49-25,0-24,-24-26,24 26,0-26,-50-24,50 0,-50 0,50 24,-74 26,74-1,-25 1,25 24,0 0,-25 25,25-25,-49 25,-1 0,25 0,1 0,-26 0,0 0,26 0,-26 0,0 0,1 0,24 0,0 0,0 0,-49 0,49 0,-25 0,50-50,-24 50,-26 0,0 0,26 0,-26 25,0-25,26 25,-1-25,-25 0,25 50,-24-50,-1 0,50 25,-25-25,25 24,-24-24,24 50,-25-50,25 74,-50-49,50 0,-25 25,25-1,0 1,0-1,0-24,0 25,0 24,0-24,0-1,0 1,50 0,-50-1,25-24,-25 0,49 24,26 1,-50 0,-25-25</inkml:trace>
  <inkml:trace contextRef="#ctx0" brushRef="#br1" timeOffset="500913.7523">2158 12328,'25'0,"50"-25,-1 25,25 0,50 0</inkml:trace>
  <inkml:trace contextRef="#ctx0" brushRef="#br1" timeOffset="502523.7312">4366 12278,'-25'0,"50"0,25 0,24 0,0 0,26-49,48 49,-48-50,-1 50,-49 0,-1 0,-74 0</inkml:trace>
  <inkml:trace contextRef="#ctx0" brushRef="#br1" timeOffset="503080.5488">6077 11906,'75'0,"-1"0,50-49,50 49,0-50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7:50:52.11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12080 2356,'-49'0,"24"0,50 0,24 0,26 0,-1 0,0 0,26 0,24 25,-50-25,-24 0,-25 0,24 0,-24 0</inkml:trace>
  <inkml:trace contextRef="#ctx0" brushRef="#br0" timeOffset="4281.6047">1365 2828,'49'0,"1"25,24-25,25 0,50 0,0 49,-50-49,-24 0,-1 0,-24 0,-25 0,-25 25</inkml:trace>
  <inkml:trace contextRef="#ctx0" brushRef="#br0" timeOffset="10038.0276">9922 6176,'25'0,"0"0,24 0,-24 0,0 0,25 0,24 0,-24 0,-1 0,1 0,24 0,26 0,-1 0,50 0,-50 0,0 0,25 0,-25 0,-24 0,24 0,0 0,50 0,-50 0,0 0,-24 0,-1 0,1 0,-1 0,-24 0,-1 0,1 0,-25 0,-1 0,1 0</inkml:trace>
  <inkml:trace contextRef="#ctx0" brushRef="#br0" timeOffset="13448.1322">17959 6226,'-25'0,"75"0,-1 0,26 0,24 0,75 0,24 0,50 0,25 0,-25 0,25 0,0-25,-75 25,1 0,-26 0,-49 0,-25 0,-49 0,0 0,-1 0</inkml:trace>
  <inkml:trace contextRef="#ctx0" brushRef="#br0" timeOffset="94309.5551">844 8210,'25'0,"-1"0,51 0,-1 0,-49 0,0 0,0 0,24 0,-24 0,0 0,0 0,24 0,1 0,-1 0,1 0,-25 0,49 0,-24 0,-1 0,1 0,0 0,-1 0,1 0,0 0,-1 0,1 0,-25 0,24 0,26 0,-26 0,26 0,-1 0,-24 0,-1 0,26 0,-26 0,26 0,-1 0,0 0,1-24,-1 24,1 0,-1 0,1 0,-1 0,0 0,-24 0,0 0,24 0,-24 0,24 0,0 0,-24 0,0 0,-1 0,1 0,24-50,1 50,-1 0,-24 0,-1-25,1 25,0 0,-1 0,26 0,-1 0,0 0,-24 0,24 0,-24 0,0 0,24 0,-24 0,-1 0,1 0,0-49,24 49,-24 0,-1 0,1 0,-1 0,1-25,24 25,-24 0,0 0,-1 0,1 0,-1 0,1 0,0 0,24 0,-24 0,-1 0,1 0,24 0,-24 0,0 0,-1 0,26 0,-51 0,26 0,-25 0,24 0,-24 0,0 0,0 0,24 0,-24 0,0 0,-50 0</inkml:trace>
  <inkml:trace contextRef="#ctx0" brushRef="#br0" timeOffset="94677.1365">149 7665,'0'0,"0"-50,0 25,25 0,49 25,-24 0</inkml:trace>
  <inkml:trace contextRef="#ctx0" brushRef="#br0" timeOffset="96447.5796">2059 7293,'0'24,"0"51,0-26,0 1,0 0,0 24,0-49,0 24,0-24,0 25,0-1,0 26,0-1,0 1,-25-1,25 1,0-1,0 0,0 26,0-1,0 0,0 25,0-25,-49 0,49 1,0 24,0-75,0 51,0 48,0-48,-25 24,25-25,0 0,0 25,0 25,0-25,0 25,0-50,0 25,-50 25,50-50,0 25,0 25,0-25,0 25,0-25,-49 49,49 1,0 0,0-50,0 0,0 25,0-25,-50 0,50 0,0 24,0-24,0-24,0-1,0 50,0-25,0 25,0-25,0 49,-50-74,50-24,0 24,0-24,0-1,0 0,0 1,0-26,0 26,0-26,0-24,0 25,0-25,-24 24,24 1,0-25,0-1,0 26,0-100,0-24</inkml:trace>
  <inkml:trace contextRef="#ctx0" brushRef="#br0" timeOffset="174565.5714">1389 7689,'0'-24,"-24"24,24-50,0 124,49-49,-24 0,25 25,-26-26,1 26,25-50,-25 50,24-26,1-24,-50 50</inkml:trace>
  <inkml:trace contextRef="#ctx0" brushRef="#br0" timeOffset="175076.7626">1588 7615,'0'-25,"0"50,0 25,-25 24,25-24,-50 24,50 0,0-24,-24 0,24-25</inkml:trace>
  <inkml:trace contextRef="#ctx0" brushRef="#br0" timeOffset="176568.3792">2654 7665,'-24'0,"24"-50,0 25,-25 25,25-25,0-24,0 74,0-1,49 26,-24-25,25 0,-50 24,49-49,-49 50,25-50,-25 25,25-25,25-50,-50 0,24 1,-24 24,50-25,-50 26,50 24,-50-50,25 0,-25 26,24 24,-24 24,0 51,0-50,-49-1,-26 51,50-50,-24-1,24 26,25-25,0 24,0 1,0-25,0 24,0 1,0 0,0-25,50 24</inkml:trace>
  <inkml:trace contextRef="#ctx0" brushRef="#br0" timeOffset="181879.6608">1389 8558,'0'-25,"0"0,0 50,0 49,0 1,0-1,0 0,0 1,0-26,0-24,0 25,0-25</inkml:trace>
  <inkml:trace contextRef="#ctx0" brushRef="#br0" timeOffset="183084.469">1315 9798,'-25'0,"25"-50,50 1,-1 49,-24 0,25 0,-25 0,-25 49,0 1,0-1,-75-49,50 0,100 0,-26 0,-49 25,25-25,-25 50,0-1,0-24,0 0,0 0,-25 25,-24-50,24 24,0-24,-24 0,24 0,25-24,25 24,24 0,-24 0,0 0,24 0</inkml:trace>
  <inkml:trace contextRef="#ctx0" brushRef="#br0" timeOffset="184684.2225">1464 10815,'0'-25,"0"-25,-25 75,-25 0,26-25,24 50,-50-50,50 24,-25-24,25 25,0 0,0 25,0-26,0 1,0 25,0-1,0-24,50-25,-1 0,1-49,0 49,-1 0,1 24,-50 26,0-25,0 0,-25 24,0-24,-24 25,24-50,25 25,-50-25,25 0,50 0,25 0,-25 0,24 0,-24 0</inkml:trace>
  <inkml:trace contextRef="#ctx0" brushRef="#br0" timeOffset="185898.9936">1241 11981,'0'0,"49"0,-24 0,0 0,24-25,1 25,-25 0,-25-50,0 75,0 25,0-1,0 26,0 24,0-25,0-24,0 0,0-26,0 26,0 0</inkml:trace>
  <inkml:trace contextRef="#ctx0" brushRef="#br0" timeOffset="186087.4916">1241 12328,'0'0,"24"-50,26 50,24-49,1 49,-1 0,1 0</inkml:trace>
  <inkml:trace contextRef="#ctx0" brushRef="#br0" timeOffset="186895.383">1563 13667,'-50'0,"26"0,-1 0,-25-24,25 24,1-25,-26 25,0-50,26 50,24-49,-50 49,50-25,0 0,0-25,0 26,0-1,50 25,-1 0,1 0,-25 0,-25 25,49-1,-49 51,50-1,-50 1,0-1,0-24,0-1,0 1,-50-1,50 1,-49-50,49 50,-50-50</inkml:trace>
  <inkml:trace contextRef="#ctx0" brushRef="#br0" timeOffset="189479.9415">2506 8682,'0'-25,"0"-25,0 25,0 1,0 73,0 1,0-1,0 26,0-50,0-1,0 1,0 50,0-51,49-24</inkml:trace>
  <inkml:trace contextRef="#ctx0" brushRef="#br0" timeOffset="189931.8724">2778 8682,'0'-25,"-24"74,24-24,24 0,26-25,0 0,-50 50,24-50,26 0,-50 24,0 1,0 0,0 25,-25-50,25 24,-25-24,1 0</inkml:trace>
  <inkml:trace contextRef="#ctx0" brushRef="#br0" timeOffset="190166.7433">2803 8682,'0'0,"0"-25,0 0,25 25,25-50,-26 50,1 0,0 0,25 0,-25 75,-25-26</inkml:trace>
  <inkml:trace contextRef="#ctx0" brushRef="#br0" timeOffset="190892.5132">2456 9996,'0'-49,"0"24,0 0,0 75,0-1,0 1,0-25,0 0,0 24,0 1</inkml:trace>
  <inkml:trace contextRef="#ctx0" brushRef="#br0" timeOffset="191523.3084">2778 9872,'0'0,"0"-25,0-24,0-1,-49 50,24 0,0 0,25 25,0 0,0 0,0 24,0 1,50-50,-50 25,25-25,-25 24,49-24,-49 50,25-50,-25 25,25-25,-25 25,49 24,-49-24,0 0,-24-25,-1 0,-25 0,25 0,-24 0,49-50,0 26,0-26,0 25,25-25,-1 50,26-49,-25 49,0 0</inkml:trace>
  <inkml:trace contextRef="#ctx0" brushRef="#br0" timeOffset="192508.2279">2431 11162,'0'-50,"-49"50,49-24,0-1,0-25,24 50,26-25,24 25,-49 0,25 0,-50 50,0 0,0-26,0 1,0 0,0 25,-25-25,-49 49,24-74,50-25,25 25,0 0,49 0,-49 0,0 0,24 25,-24-25,25 0</inkml:trace>
  <inkml:trace contextRef="#ctx0" brushRef="#br0" timeOffset="192782.5174">2853 10914,'0'50,"49"24,-49-24,0-1,25 1,-25-25,0 24,0 1,0 0</inkml:trace>
  <inkml:trace contextRef="#ctx0" brushRef="#br0" timeOffset="193796.8926">2481 12328,'-50'0,"50"-25,-25 0,25-24,0 24,0 0,25 25,50 0,-26 0,1 25,-50 0,0 24,49 1,-49 0,-24-1,24-24,-50 25,0-1,1-49,24 0,25-25,50 25,24 0,-24 0,-26 0,26 0,-25 0</inkml:trace>
  <inkml:trace contextRef="#ctx0" brushRef="#br0" timeOffset="194283.7414">2803 12254,'0'0,"0"-50,50 25,-25 0,24 25,1-49,-25 73,-25 51,0-25,0-26,-25 1,-25 50,25-75,100 0,-25 0,-26 0,-24 24,0 26,0-25,0 24,-49 1,24-50,0 0,-25 0,26 0,-1 0</inkml:trace>
  <inkml:trace contextRef="#ctx0" brushRef="#br0" timeOffset="195293.9817">2530 13643,'-24'0,"-26"0,25 0,25-25,0 0,0 0,50-24,-1 49,-24 0,0 0,25 24,-50 26,24-25,-24 0,0 24,0 1,0-1,-24 1,-1 0,-25-26,25-24,25 25,-49-25,-1 0,50-25,25-24,0 49,0 0,24 0,-24 0,0 0,0 0,24 0,-24 0</inkml:trace>
  <inkml:trace contextRef="#ctx0" brushRef="#br0" timeOffset="195813.2769">2754 13643,'0'-50,"0"25,0 0,24 25,-24-49,50 49,-25 0,0 0,24 0,-24 49,-25 26,0-50,0-1,0 26,0-25,0 0,-25 24,-49 26,74-51,25-24,24-74,26 74,-26-50,1 50,24-24</inkml:trace>
  <inkml:trace contextRef="#ctx0" brushRef="#br0" timeOffset="198070.614">4143 7342,'0'-25,"0"-24,0 74,0-1,0 51,0-50,0-1,0 26,0-25,0 0,0 24,0 1,0 24,0-24,25-1,-25 1,0 0,49-1,-49 26,0-1,50 50,-50-49,0-1,0 0,25 1,-25-26,0 26,0-1,0 1,0-1,0 0,0 1,49 24,-49 0,0 1,0 24,0-25,0 0,0 0,0-24,25-1,-25 0,0 1,0-1,0 26,0-1,50 25,-50 25,0-1,49-48,-49-1,50 25,-50-25,74 25,-74 0,50 25,-50-25,0 25,0-25,0 25,0 49,0 1,49-26,-49-49,0-49,0-1,0-24,0-1,0 26,0-26,0 1,0 24,0 26,0-1,0 0,0-25,0 26,0 24,25 0,-25-75,0 1,0-1,0 26,0-26,0 1,0 0,0-25,0 24,0-24,0 0,0-50,0-25</inkml:trace>
  <inkml:trace contextRef="#ctx0" brushRef="#br0" timeOffset="204172.1354">5160 7317,'0'-24,"0"48,49 26,-24-25,25 24,49 26,-49-26,-1 1,1-25,-1 24,-24-49</inkml:trace>
  <inkml:trace contextRef="#ctx0" brushRef="#br0" timeOffset="204872.7889">5507 7293,'0'-25,"0"0,0-25,0 26,-25 48,25 51,-74-26,49 26,-25 49,-24-25,49 0,-24-49,49-1,-50 1,50 0,-25-50,25 24</inkml:trace>
  <inkml:trace contextRef="#ctx0" brushRef="#br0" timeOffset="206309.7324">5705 7317,'0'-24,"0"-1,0-25,25 50,25 50,-25-50,-1 49,26-49,-25 50,24-50,-49 50,50-50,-50 24,25-48,-25-26,0 25,0 0,49-24,-49-1,25 50,-25-25,-25 75,-24 0,24-26,-25-24,50 50,0-75,0 75,0-25,25 24,-25 26,0-1,50 0,-50-24,0 24,0-49,0 25,0-100</inkml:trace>
  <inkml:trace contextRef="#ctx0" brushRef="#br0" timeOffset="211389.3304">6673 8037,'-25'0,"0"0,0 0,50 0,25 0,24 0,25 0,50-25,50 25,49-50,0 50,25-49,0 49,-50-50,50 50,-50 0,-50-50,1 50,-75 0,-74 0,-25-49,-25 49,-24 0,-1 49</inkml:trace>
  <inkml:trace contextRef="#ctx0" brushRef="#br0" timeOffset="218370.8016">15627 6896,'0'-25,"0"50,0 0,0-50,0-25,0 75,0 0,25-25,-25-50,0 0,0 26,-25 24,-49 0,49 0,-49 24,24 1,25 25,25 0,-49-1,49 1,0-1,0 1,0 0,0-26,24 1,26-25,0 0,-1 0,1 0,-1 0,26 0</inkml:trace>
  <inkml:trace contextRef="#ctx0" brushRef="#br0" timeOffset="218760.1106">15925 6896,'0'0,"0"-25,-25 25,-24 0,24 0,25 50,0-26,0 26,0-25,0 24,0-24,0 25,49-50,26 0,-26-50,-49 25,0-24,0-1,0 1,0 24,0 0,-49 25</inkml:trace>
  <inkml:trace contextRef="#ctx0" brushRef="#br0" timeOffset="219093.2099">16099 6821,'0'-49,"24"49,-24 24,50-24,-50 75,50-50,-1 24,-49-24,50 0,-50 25,25-50,-25-25,0-25,49 25,-49-24,25-1,-25 25,25 25,-25-25,74 25,-49 0</inkml:trace>
  <inkml:trace contextRef="#ctx0" brushRef="#br0" timeOffset="219377.3319">16719 6672,'0'-49,"-50"49,50 49,-50 26,50-1,-49 26,49-1,0 0,0 0,0-49,25-1,-1 1,1-50,25 50,-25-50,24 0</inkml:trace>
  <inkml:trace contextRef="#ctx0" brushRef="#br0" timeOffset="219713.6246">16818 6921,'-25'0,"25"-50,25 100,0-26,0 1,49 25,-24-25,-26 24,26-49,-25 50,0-25</inkml:trace>
  <inkml:trace contextRef="#ctx0" brushRef="#br0" timeOffset="219946.2452">17041 6921,'0'0,"0"-50,0 25,0 50,-49 49,-1 1,0-1,-24 25,49-49,-24 0,49-1,-25-49,25 25</inkml:trace>
  <inkml:trace contextRef="#ctx0" brushRef="#br0" timeOffset="220201.0898">17240 7119,'0'50,"0"24,0-24</inkml:trace>
  <inkml:trace contextRef="#ctx0" brushRef="#br0" timeOffset="220855.4393">17364 6896,'0'-50,"0"25,24 25,1 0,-25 25,50 25,-50-25,74-25,-74 49,25-49,0 0,0 0,-25-74,0 49,49-25,-24 1,50 24,-75 74,-25-24,0 25,-25-50,50 25,-49-25,24 0,0 0,25 25,0 24,25 1,-25-25,0-1,49 26,-49-25,0 0,0 49,25-74</inkml:trace>
  <inkml:trace contextRef="#ctx0" brushRef="#br0" timeOffset="221109.3356">17934 6672,'0'-24,"50"24,-1 0,-49 24,50 51,0-1,-26 1,26-1,-50 50,50-25,-50-24,-50 24,-49 99</inkml:trace>
  <inkml:trace contextRef="#ctx0" brushRef="#br0" timeOffset="222077.7763">18629 7094,'-25'0,"0"0,50 0,24 0,-24 0,25-25,-25 25,24 0,-24 0</inkml:trace>
  <inkml:trace contextRef="#ctx0" brushRef="#br0" timeOffset="222244.3957">18653 7293,'-49'0,"98"0,26 0,-26 0,1-25,0 25,-1 0</inkml:trace>
  <inkml:trace contextRef="#ctx0" brushRef="#br0" timeOffset="223225.2694">19348 6921,'0'-25,"-25"25,25-25,0-25,0 25,-25 25,25-24,0 48,0 1,0 25,0 24,0-24,0 24,0 1,0-26,0 26,0-50,0-1,0 1,50-25,24 0,-49 0,25 0,-25-25,24-24,1 49,-50-25</inkml:trace>
  <inkml:trace contextRef="#ctx0" brushRef="#br0" timeOffset="223426.094">19323 7144,'0'0,"0"-25,25-25,49 26,-49 24,25-50,-25 50</inkml:trace>
  <inkml:trace contextRef="#ctx0" brushRef="#br0" timeOffset="223614.629">19398 6747,'0'0,"0"-50,24 25,26 25,-25 0,0 0,24 0,-24 0,0 0</inkml:trace>
  <inkml:trace contextRef="#ctx0" brushRef="#br0" timeOffset="224004.7254">19894 6623,'0'-25,"-25"25,-25 0,50 25,-25 49,25-24,0 24,0 50,0 0,0 25,0-74,25-1,0-24,25-26,-1 26,1-50,-25 0,24 25,1-25</inkml:trace>
  <inkml:trace contextRef="#ctx0" brushRef="#br0" timeOffset="224297.5168">19993 6921,'0'0,"50"0,-26 49,26-49,-25 75,0-51,24-24,-49 50,50-50,-25 0,-25 25</inkml:trace>
  <inkml:trace contextRef="#ctx0" brushRef="#br0" timeOffset="224557.7268">20291 6821,'0'-25,"-50"25,50 25,0 25,-50 0,50 24,-49 25,49-49,-75-25,75 24,-24-24</inkml:trace>
  <inkml:trace contextRef="#ctx0" brushRef="#br0" timeOffset="225150.1522">20291 6896,'0'-50,"0"25,24 25,26 0,-50 25,25-25,-25 75,74-75,-74 49,50-49,-50 50,25-50,-1 0,-24-50,0 1,50 24,-50 0,0-25,25 50,-25-49,25 49,-25-25,0 74,-25 1,0-50,-25 50,1-50,49 25,49-25,-49 74,25-24,-25-26,50 26,-50 0,0-1,0 1</inkml:trace>
  <inkml:trace contextRef="#ctx0" brushRef="#br0" timeOffset="225399.6317">20663 6648,'0'0,"24"0,26-50,-25 50,0 25,24 0,-24 24,25 50,-1-24,-49-1,0 1,0-26,0 26,0-1,-74-24,24 24</inkml:trace>
  <inkml:trace contextRef="#ctx0" brushRef="#br0" timeOffset="226177.4716">21332 6821,'-49'0,"-1"0,100 0,-25 0,24 0,26 0,-26 0,1 0,-1 0,-24-49,0 49,-75 0,1 0,24 0,0 0,-49 49</inkml:trace>
  <inkml:trace contextRef="#ctx0" brushRef="#br0" timeOffset="226546.5919">21928 6474,'0'0,"0"74,0-24,0 24,0 1,0-1,0 1,0-50,0-1,49-24,1 0,-25 0,24 0,-24 0,0-24,25 24,-26-50</inkml:trace>
  <inkml:trace contextRef="#ctx0" brushRef="#br0" timeOffset="226720.1463">22027 6747,'0'-25,"25"25,0-50,24 50,-24 0,0 0,24 0</inkml:trace>
  <inkml:trace contextRef="#ctx0" brushRef="#br0" timeOffset="226884.7057">21977 6548,'0'-24,"50"24,24-25,-24 25,0 0,-1 0</inkml:trace>
  <inkml:trace contextRef="#ctx0" brushRef="#br0" timeOffset="227145.6024">22424 6424,'-25'0,"-25"50,50 24,0 1,0-1,50 25,-25-49,24 0,-24-1,0-24,25 0,-26-25,1 0</inkml:trace>
  <inkml:trace contextRef="#ctx0" brushRef="#br0" timeOffset="227369.8974">22523 6548,'0'0,"50"0,-26 0,26 25,0 25,-26-25,1-25,-25 49,75-49,-75 50,24-50</inkml:trace>
  <inkml:trace contextRef="#ctx0" brushRef="#br0" timeOffset="227604.7244">22845 6424,'0'0,"0"25,-49 25,-1 24,25 50,-24-25,-1 1,50-75,-25-25,25 49</inkml:trace>
  <inkml:trace contextRef="#ctx0" brushRef="#br0" timeOffset="228257.5786">22895 6375,'0'-25,"25"25,24 0,-24 25,25 0,-25 49,24-24,-49 24,25 0,-25 1,0-1,0-24,-49 0,24 24,-25-24,25-26,-24-24,49 50,-25-50</inkml:trace>
  <inkml:trace contextRef="#ctx0" brushRef="#br0" timeOffset="228652.64">23193 6400,'0'-25,"0"50,0-100,0 26,0 98,0 26,0-26,49 1,-49-1,0-24,25 25,-25-1,25-49,25 0,-1 0,-24 0,25 0,-50-49,24 49,-24-25</inkml:trace>
  <inkml:trace contextRef="#ctx0" brushRef="#br0" timeOffset="228826.0405">23267 6499,'0'-25,"50"-25,-25 50,24 0</inkml:trace>
  <inkml:trace contextRef="#ctx0" brushRef="#br0" timeOffset="228985.2083">23118 6300,'0'-49,"50"24,0 25,-1 0,1 0,-1 0,1 0,-25 0</inkml:trace>
  <inkml:trace contextRef="#ctx0" brushRef="#br0" timeOffset="229239.8284">23614 6152,'0'-50,"0"25,-49 25,24 0,25 25,-25 49,25 1,0 24,0-25,0-24,0 0,25-1,-25 1,50-50,-50 25</inkml:trace>
  <inkml:trace contextRef="#ctx0" brushRef="#br0" timeOffset="229799.987">23714 6226,'0'0,"0"-50,0 1,0 74,49 24,-49-24,25 0,25 24,-26-49,1-49,-25 24,75-25,-75 26,49-1,-24-25,-25 75,0 25,-74-26,24 26,25-50,25 50,0-26,50 26,-50-25,0 0,0-1,25-24,-25 50</inkml:trace>
  <inkml:trace contextRef="#ctx0" brushRef="#br0" timeOffset="230118.5874">24185 5879,'0'-50,"25"50,0 25,-25 25,74-1,-74 1,50 24,-50 1,49 24,-49-25,25-24,-25-1,0 1,0 0,0-26,-25 26,-24-25,-26 24,1-49</inkml:trace>
  <inkml:trace contextRef="#ctx0" brushRef="#br0" timeOffset="231939.8048">16347 8508,'-50'-50,"124"50,-49 0,0 25,25 0,-50 25,24 24,-24-49,0 0,0-1,0 26,-24 0,-1-50,-25 24,25-24,-24 0,49-24,-50-51,50 1,0-50,0 25,0 24,25 26,25 24,-1 25,1-75,-1 75,26-24,-26 24,1 0,0 24,-25 1,-25 50</inkml:trace>
  <inkml:trace contextRef="#ctx0" brushRef="#br0" timeOffset="232456.856">16744 8756,'0'-25,"49"25,-49-25,25 25,25 0,24 0,-74 75,25-50,-25-1,0 26,0-25,0 0,-50-25,50 49,-49-49,49-49,24 49,-24-50,75 25,-75-24,49 49,-49-50,25 50,-25-25,0 0,-49 50,49 0,-25 25,25-26,0 1,25 50,-1-75,51 0,-26 0,1 0,0 0</inkml:trace>
  <inkml:trace contextRef="#ctx0" brushRef="#br0" timeOffset="233426.0217">16868 8012,'0'-25,"0"-25,0 26,0-1,0-25,0 1,49 49,1 0,-25 0,-1 0,26 0,-50 24,0 1,0 25,0-1,0 26,0-25,-50 24,26-24,24-26,-25-24,74 0,26-24,24 24,0-50,-24 50,-1 0,-24 0</inkml:trace>
  <inkml:trace contextRef="#ctx0" brushRef="#br0" timeOffset="233865.5113">17810 8508,'0'-25,"50"-24,24 49,-24 0,-25 0,-1 0,26 0</inkml:trace>
  <inkml:trace contextRef="#ctx0" brushRef="#br0" timeOffset="234009.132">17885 8657,'0'0,"24"-25,26 25,0-25,-1 25,1 0</inkml:trace>
  <inkml:trace contextRef="#ctx0" brushRef="#br0" timeOffset="234938.08">18902 8285,'0'-25,"0"0,-25 25,25 25,0 49,0-24,0 24,0 1,0-1,0 1,0-26,0-24,0 0,74-25,-24 0,-1 0,-24 0,50-50,-51 50,-24-49,25 49</inkml:trace>
  <inkml:trace contextRef="#ctx0" brushRef="#br0" timeOffset="235121.1083">18976 8558,'99'-75,"-198"150,248-150,-124 75,-1 0</inkml:trace>
  <inkml:trace contextRef="#ctx0" brushRef="#br0" timeOffset="235284.195">19026 8334,'0'-49,"0"98,0-148,49 99,1-74,24 74,-24 0,-1 0,-24 0</inkml:trace>
  <inkml:trace contextRef="#ctx0" brushRef="#br0" timeOffset="235660.0953">19695 8136,'0'-25,"-49"25,24 0,0 0,25 25,0 25,-50 24,50 50,0-25,0 0,0 1,0-26,50-24,-25-1,0-24,24-25,-24 25,0-25,24 0,1 0</inkml:trace>
  <inkml:trace contextRef="#ctx0" brushRef="#br0" timeOffset="235980.3905">19794 8483,'0'-74,"0"24,-24 50,24-25,0 50,0 0,99 25,-74-1,0-24,49 0,-24 24,-26-49,-24 25,50-25,-50 25</inkml:trace>
  <inkml:trace contextRef="#ctx0" brushRef="#br0" timeOffset="236236.3183">20067 8359,'-24'-49,"-1"49,25 24,-50 1,50 25,-49 24,49-24,-50-25,50-1,-50 51</inkml:trace>
  <inkml:trace contextRef="#ctx0" brushRef="#br0" timeOffset="236748.0027">20167 8037,'0'-25,"0"0,0-25,0 26,49 24,-24 0,0 0,-25 24,0 1,0 25,0 0,0-1,-25-24,25 25,-25-50,25 24,25-24,25 0,-26 0,1 0,25 0</inkml:trace>
  <inkml:trace contextRef="#ctx0" brushRef="#br0" timeOffset="236988.0443">20489 7813,'25'0,"49"75,-24-1,-1 26,1-1,-50 0,50-25,-50 1,0-1,-50 1,0-26,-24 50</inkml:trace>
  <inkml:trace contextRef="#ctx0" brushRef="#br0" timeOffset="237858.3294">21432 8458,'-25'0,"-25"0,1 0,24 0,0 0,25 25,-74-25,148 0,0 0,26-49,-1 49,0-50,-25 50,-24 0,-50-25,25 25,-50 25</inkml:trace>
  <inkml:trace contextRef="#ctx0" brushRef="#br0" timeOffset="238658.8589">22101 7937,'0'0,"0"-24,50 24,-50-50,25 50,-25 25,0 24,0 1,49 25,-49-1,0 0,0-24,0 0,0 24,0-24,25-50,25 0,-25 0,24-25,26 25,-26-25,-24 25,-25-50,25 50</inkml:trace>
  <inkml:trace contextRef="#ctx0" brushRef="#br0" timeOffset="238831.3954">22325 8186,'0'-25,"49"25,1-50,-25 50,-1 0,26 0</inkml:trace>
  <inkml:trace contextRef="#ctx0" brushRef="#br0" timeOffset="238997.4705">22250 7987,'0'-74,"0"148,75-198,-1 124,0 0,-24 0,0 25</inkml:trace>
  <inkml:trace contextRef="#ctx0" brushRef="#br0" timeOffset="239299.4534">22870 7863,'0'0,"-25"0,-24 0,-1 0,50 25,0 24,-49 26,49-1,0 26,0-1,0 0,49 0,-24-74,0 25,24-50,-24 0,0 0,25 0</inkml:trace>
  <inkml:trace contextRef="#ctx0" brushRef="#br0" timeOffset="239559.4162">22870 8086,'0'-24,"0"-1,50 25,-25 0,-1 0,26 0,-25 0,0 49,24-49,-24 75,25-1,-50-49</inkml:trace>
  <inkml:trace contextRef="#ctx0" brushRef="#br0" timeOffset="239799.3831">23143 8037,'0'-50,"0"100,-49-50,49 49,-25 1,25 24,-50-24,50-25,-25 24,25 1</inkml:trace>
  <inkml:trace contextRef="#ctx0" brushRef="#br0" timeOffset="240161.6215">23168 7913,'-50'0,"75"0,25 0,-25 0,-1 24,26 1,-25 25,-25 0,74-1,-74 1,25 49,-25-49,0-1,0 1,0-25,-25 24,25-24,-74-25,49 25</inkml:trace>
  <inkml:trace contextRef="#ctx0" brushRef="#br0" timeOffset="240743.373">23342 7665,'-50'-50,"50"25,50 25,-26-25,1 25,25 0,-25-49,24 49,1 25,-50-1,0 26,25 24,-25 1,49-1,-49 1,50 24,-50-25,74-24,-74 0,25 24,-25-49,25 0,-25 49,0-49,-25 24,-25-49,1 50,-26-50,1 0</inkml:trace>
  <inkml:trace contextRef="#ctx0" brushRef="#br0" timeOffset="241509.4351">22176 7689,'0'0,"-25"0,-25 0,26 0,-1 0,-25 25,25-25,0 0,25 25,-74-25,49 0,25 25,0 0,0 24,0-24,0 25,0 24,25 1,-25 24,0 25,0-25,0 0,0 0,50 1,-50-26,0 0,49-49,-49 0,75-25,-50 50,24-50,1 0,24 0,50-25,-49 25,24-75,-25 26,25-1</inkml:trace>
  <inkml:trace contextRef="#ctx0" brushRef="#br0" timeOffset="242325.968">24086 7243,'0'0,"0"50,-50-50,25 0,0 0,1 0,24-25,-50 25,50-25,0 0,25 25,0 0,-1 0,1 0,25 0,-50 50,0-1,0 1,0 0,0 24,-25-24,25-1,-50 1,50-25,25-25,0 0,25 0,-25 0,-1 0,26 0,-25 0,0 0</inkml:trace>
  <inkml:trace contextRef="#ctx0" brushRef="#br0" timeOffset="244390.103">16942 10145,'0'-25,"0"-24,50 49,-1 0,-49 49,75-24,-75 0,24 25,-24-26,0 1,0 25,0-25,-49-25,24 24,-25-24,26 0,-1 0,25-24,-50-51,50 26,0-51,0-24,0 25,50 0,-1 49,26 1,-1 49,25-25,-24 25,-26 0,1 49,0 1</inkml:trace>
  <inkml:trace contextRef="#ctx0" brushRef="#br0" timeOffset="244808.2758">17537 10021,'0'0,"25"0,25 0,-1 50,-49-25,50 24,0 1,-1-25,-24-25,-25-75,0 50,0-24,0 24,0 0,0 75,0 24,0 1,-50 24,50-25,-24-24,24-1,0-24,0 25</inkml:trace>
  <inkml:trace contextRef="#ctx0" brushRef="#br0" timeOffset="245199.6345">17736 9575,'0'0,"0"-50,0-24,0 49,0 0,0 0,0-24,49 49,1 0,-50 24,25 1,-25 25,0-1,0 26,0-26,0 1,-25-25,25 24,25-49,24-24,1 24,24-25,-24 25,0 0,-26 0</inkml:trace>
  <inkml:trace contextRef="#ctx0" brushRef="#br0" timeOffset="245461.6803">18505 10046,'0'-25,"49"25,-24-25,0 25,24 0,-24 0,-25 50</inkml:trace>
  <inkml:trace contextRef="#ctx0" brushRef="#br0" timeOffset="245649.1781">18554 10220,'248'-50</inkml:trace>
  <inkml:trace contextRef="#ctx0" brushRef="#br0" timeOffset="246257.4933">19323 9947,'-25'0,"25"-25,0 74,0 1,0 25,0-1,50 25,-50-49,0-25,0-1,25-24,-25 50,49-50,26-25,-50 25,-1-25,26 25,-50-49,25 49,-25-25</inkml:trace>
  <inkml:trace contextRef="#ctx0" brushRef="#br0" timeOffset="246434.0141">19348 10145,'0'0,"0"-25,25 25,49-49,-49 49,25 0</inkml:trace>
  <inkml:trace contextRef="#ctx0" brushRef="#br0" timeOffset="246600.5693">19398 9897,'0'-50,"0"100,0-149,24 99,1-50,25 50,-25 0,24 0,1 25,-1-25</inkml:trace>
  <inkml:trace contextRef="#ctx0" brushRef="#br0" timeOffset="246854.9189">19869 9674,'0'0,"-25"0,-25 0,50 25,-74 24,74 26,0 49,0 25,0-50,0 0,74 0,1-24,-25-26,24 26,0-26,1-49</inkml:trace>
  <inkml:trace contextRef="#ctx0" brushRef="#br0" timeOffset="247417.973">20092 9947,'-25'0,"50"0,0 49,0 26,-25-26,74-24,-74 25,25-50,-25 49,25-49,-25-24,0-1,0 0,49-25,-49-24,0 24,25 1,-25-1,25 50,-25-25,50 25,-50 25,0 0,-50 24,50-24,-25 25,0-25,-24-25,49-25,0 50,0 24,25 26,-25-26,0 1,0 0,24-26,-24 26,0 0</inkml:trace>
  <inkml:trace contextRef="#ctx0" brushRef="#br0" timeOffset="247779.3215">20489 9599,'0'0,"0"-24,25-51,24 1,-24 74,25 25,-50-1,0 1,0 25,0-1,0 1,0-25,-25 24,25 1,25-50,24 0,-24-25,0 25,0 0,24-25,-24 25</inkml:trace>
  <inkml:trace contextRef="#ctx0" brushRef="#br0" timeOffset="248011.7625">20911 9451,'49'74,"1"0,-50 26,74 48,-74 26,0-50,0-25,0 25,-24-24,-51 24,-74 0,-24-25</inkml:trace>
  <inkml:trace contextRef="#ctx0" brushRef="#br0" timeOffset="248617.4611">21060 10443,'0'-25,"24"25,51 0,-50-50,-1 50,26 0,0 0,-26-24,1 24,25 0,-25-50,-1 50</inkml:trace>
  <inkml:trace contextRef="#ctx0" brushRef="#br0" timeOffset="249141.6685">21779 9723,'0'-24,"25"24,-25 24,0 26,0 0,0 49,0-25,49 1,-49-26,0 1,0-25,25-25,-25 25,50-25,24 0,-49 0,25-50,-26 50,-24-25,25 25</inkml:trace>
  <inkml:trace contextRef="#ctx0" brushRef="#br0" timeOffset="249321.1883">21928 9996,'149'-99</inkml:trace>
  <inkml:trace contextRef="#ctx0" brushRef="#br0" timeOffset="249475.3032">21878 9674,'74'-50,"-24"50,0 0,-100 273,-74-496,372 173,-198 50,-25 0,-1 25</inkml:trace>
  <inkml:trace contextRef="#ctx0" brushRef="#br0" timeOffset="249719.7129">22399 9575,'-99'124,"198"-248,-198 297,99-98,0-1,49 0,-24-24,25-25,-25 25,-25-26,74-24</inkml:trace>
  <inkml:trace contextRef="#ctx0" brushRef="#br0" timeOffset="250282.2304">22622 9575,'25'24,"-50"-48,100 123,-75-74,49-25,-49 24,25-24,25 0,-50-24,24-26,-24 25,0 0,25 25,-25-49,50 49,-50 49,-50-24,25 25,-24-25,49 24,0 1,0-25,0-1,0 1,0 50,0-51,25-24</inkml:trace>
  <inkml:trace contextRef="#ctx0" brushRef="#br0" timeOffset="250539.5419">23044 9426,'0'0,"0"-25,25 25,24 0,26 25,-50 24,-25 26,74-1,-74-24,0-1,0 1,0 0,-74 24,-50 25</inkml:trace>
  <inkml:trace contextRef="#ctx0" brushRef="#br0" timeOffset="251737.8108">23490 9351,'0'-49,"-49"49,49-25,0 0,0-24,49 49,-49-50,50 50,0 0,-26 0,26 74,-50-24,0 0,0-1,0 1,-25-1,0 1,50-50,0 0,25-25,-26 25,1 0,25-25,-25 25</inkml:trace>
  <inkml:trace contextRef="#ctx0" brushRef="#br0" timeOffset="252263.3326">23118 9203,'0'-25,"25"25,0 0,0 0,24 0,-49-25,50 25,-50 50,25 24,-25 0,0 26,49 24,-49 0,50 49,-50-24,50-25,-50-25,49 1,-49-26,0-24,0-26,0 1,-25 25,1-50,-26 0,-24 0,-26 0,1 0,-50 0</inkml:trace>
  <inkml:trace contextRef="#ctx0" brushRef="#br0" timeOffset="253186.336">21952 9550,'0'-25,"-24"25,-26 0,-24 0,49 0,0 0,0 0,25 25,-49 24,49 1,0 24,0 26,-50 48,50-23,0 23,0-24,0 0,50 0,-50-49,49-26,-49 1,50-50,-50 25,49-25,-24 0,-25 25,50-25,-1 0,1 0,-25 0,0 0,0 0</inkml:trace>
  <inkml:trace contextRef="#ctx0" brushRef="#br0" timeOffset="261352.3441">7640 7144,'25'0,"-25"-25,0-25,0 26,0 48,0 1,0 50,0-51,0 1,0 25,0-1,0 26,0-26,0 1,0 0,0-1,50 26,-50 73,0-48,0-1,0 0,49 25,-49-25,0-24,50-1,-50 1,74-1,-74 0,50 50,-50-24,25-1,-25 0,0 50,49 0,-49-50,0 0,0 0,50 25,-50-24,0-1,0-25,74 1,-74 24,25 25,-25-25,0 0,50 1,-50 24,0-25,49 0,-49 0,0 25,0 0,50-24,-50 24,0-25,0 0,0 0,0 0,0 1,50 24,-50-25,0 0,0 0,0-24,24 24,-24 0,0 25,0-25,0 1,50-26,-50 1,0-1,0 25,0-24,0-1,25 0,-25 1,0 24,0 50,0-50,0 0,49 0,-49-24,0-1,0 1,0-50,0-1,0 1,0 25,0-1,0 1,0 0,0-1,0-24,0 25,0-26,0 1,0-50</inkml:trace>
  <inkml:trace contextRef="#ctx0" brushRef="#br0" timeOffset="262347.4402">8533 7119,'0'0,"0"25,50 49,-25-24,24-1,-24 1,25-25,-26 0,1 49,-25-49</inkml:trace>
  <inkml:trace contextRef="#ctx0" brushRef="#br0" timeOffset="262610.4025">8781 7144,'0'-50,"0"100,0-75,-49 75,-1 24,25 25,-24-24,-1-26,25 26,-24-1,49-49</inkml:trace>
  <inkml:trace contextRef="#ctx0" brushRef="#br0" timeOffset="262993.5036">8930 6375,'0'0,"0"-25,0 0,25-24,0 49,24 0,1 0,-25 49,-25 1,0-1,0 1,0 0,0-1,-50 26,50-51,-50-24,50 25,25-25,0 0,25 0,24 0,0 0,1 0,-1 0</inkml:trace>
  <inkml:trace contextRef="#ctx0" brushRef="#br0" timeOffset="263908.3708">9401 7863,'-24'0,"24"-25,0-24,24 49,51 0,49-25,74 25,50-75,-25 75,50-99,75 50,24-51,25 26,-125 0,-73 74,-75-25,-75 25,-24 0,-74 0</inkml:trace>
  <inkml:trace contextRef="#ctx0" brushRef="#br0" timeOffset="264761.9295">10642 6474,'0'0,"0"74,0 1,0 49,24 50,-24-26,0 51,75 49,-75-25,49 75,-49-1,50 1,-50 0,0-1,50 1,-50-25,49 0,-49-25,50 0,-50-25,74 25,-74-25,50 1,-50-1,0-25,49 75,-49-25,0 25,50-25,-50-50,0-49,0 0,0-50,0-24,0-26,0-24,0 25,0 24,25-74,-25 50,0-1,25-49,-25 25</inkml:trace>
  <inkml:trace contextRef="#ctx0" brushRef="#br0" timeOffset="266276.4032">11038 6772,'0'-25,"0"50,25 24,-25-24,50-25,-50 50,49-50,-24 0,25 0,-50-25,0 0,25 0,-25-24,24 24,-24 0,50 25,-50-74,25 74,-25-25,50 25,-26 0,-24 25,0 24,-74-24,24 25,25-50,1 49,-26-49,50 25,-25-25,25 50,25 24,-25 1,0-1,74-24,-74-26,25-24,-25 50,50-50,-25 0</inkml:trace>
  <inkml:trace contextRef="#ctx0" brushRef="#br0" timeOffset="266763.6729">11683 6400,'0'-50,"0"25,0 0,50 25,-25 0,0 0,-25 25,49-25,-49 50,0-25,0 49,-25-24,25-26,-49-24,24 50,-25-50,50 50,25-50,50-25,-26 25,1-50,-1 50,1 0,0 0</inkml:trace>
  <inkml:trace contextRef="#ctx0" brushRef="#br0" timeOffset="271209.7809">5358 8458,'0'-24,"0"-1,0 74,0 26,0 49,0-25,50 0,-50-24,0-26,0-24,0 0,25-25</inkml:trace>
  <inkml:trace contextRef="#ctx0" brushRef="#br0" timeOffset="271802.1245">5780 8458,'0'-24,"-50"24,25 0,1 49,24-24,0 25,0-26,0 26,49-25,1-25,-25 0,-1 49,26-49,-25 0,0 25,24-25,-49 25,25-25,-25 50,0-26,-25 1,-24-25,49 50,-50-50,25 0,0 0,25-25,-49 25</inkml:trace>
  <inkml:trace contextRef="#ctx0" brushRef="#br0" timeOffset="272023.0585">5705 8409,'0'0,"25"-25,0 0,25 25,49-49,-25 49,1-50,-1 50,-49 0,0 0,-25 25</inkml:trace>
  <inkml:trace contextRef="#ctx0" brushRef="#br0" timeOffset="276681.2912">5656 9748,'0'0,"0"-25,25 25,-100 0,26 0,24 0,0 0,-25 0,26 0,-1 0,25 50,0 0,0-1,0-24,0 0,0 24,0-24,0 0,25-25,24 0,-49-25,50 25,-25 0,24-49,-24 49,0 0,24 24,-49 26,0 0,0-25,0 24,0-24,-24-25,-26 50,0-50,50 24,-24-24,24-24</inkml:trace>
  <inkml:trace contextRef="#ctx0" brushRef="#br0" timeOffset="277282.2702">6003 9723,'0'-24,"0"-1,0 50,-25 24,25-24,0 0,0 24,0-24,0 0,50 25,-25-50,-1 0,26 0,0 0,24 0,-49-25,0 25,-25-25,49 25,-49-50,0 1,0-1,-24 50,-1 0,25 50,0 24,-50 25,50-24,0-1,0-24,0 0,-25-1,25-24,-49 25,49-26</inkml:trace>
  <inkml:trace contextRef="#ctx0" brushRef="#br0" timeOffset="279590.4965">5358 11038,'0'-25,"0"0,0-24,0 98,0 1,0 0,0-1,0 1,0 0,0-1,0-24,75-25</inkml:trace>
  <inkml:trace contextRef="#ctx0" brushRef="#br0" timeOffset="279981.0233">5780 10988,'-25'0,"50"0,-75 0,25 0,1 0,24 25,0 25,0-25,0 24,0 1,49-50,1 0,-1-25,-49 0,50 25,-50-49,0 24,0-25,-25 25,0-24,-24 49,49 25,-50-25,50 24</inkml:trace>
  <inkml:trace contextRef="#ctx0" brushRef="#br0" timeOffset="280474.9315">6350 10840,'-49'0,"98"0,-123 0,74 24,0 26,0-25,0 0,25-25,0 0,24 49,-24-49,0 0,24 0,-49 25,25-25,-25 25,0 24,0 1,-25 0,-49-50,24 0,26 0,-1 0</inkml:trace>
  <inkml:trace contextRef="#ctx0" brushRef="#br0" timeOffset="280670.4725">6276 10914,'0'-25,"0"50,0-75,99 50,-49-49,-1 49,26-50,-1 50,-49 0,0 0</inkml:trace>
  <inkml:trace contextRef="#ctx0" brushRef="#br0" timeOffset="283473.4969">6524 12105,'0'-50,"0"25,-50 25,50-25,0 1,0 73,0 50,0-24,0-1,25-24,-25 0,0-26,0 1,0 25</inkml:trace>
  <inkml:trace contextRef="#ctx0" brushRef="#br0" timeOffset="285933.5905">5433 12229,'-50'0,"50"-50,0 100,0 24,25 1,-25-1,0 0,0-24,25-25,-25 0,49 49,-24-74</inkml:trace>
  <inkml:trace contextRef="#ctx0" brushRef="#br0" timeOffset="286355.0744">5879 12254,'0'-50,"-25"50,-24 99,49-24,0-1,0 0,0-24,0 0,24-26,1 26,0-50,25 50,-26-50,1 0,50 0,-51 0,-24-75,0 50,-49 25,-26 0,26 25,-26 25,-24 24,25-24</inkml:trace>
  <inkml:trace contextRef="#ctx0" brushRef="#br0" timeOffset="289563.0875">6598 13494,'25'0,"-25"-50,0 25,25 25,-25-24,0-1,0-25,-50 50,50-25,-24 25,-1 0,-25 0,1 25,24 25,25-25,0-1,0 26,0-25,49-25,1 0,0 0,-1 25,-24-25,-25 49,25-49,-25 25,0 25,0-1,0 26,0-26,-50 1,1-50,-1-25,50 0,-25-24,25-1,0 0,0 26,0-26,25 50,25-74,-1 74,1-75,24 75</inkml:trace>
  <inkml:trace contextRef="#ctx0" brushRef="#br0" timeOffset="291899.8048">5457 13692,'-24'0,"24"-49,-50 49,50-25,25 25,-25 74,0-24,0-1,25 1,-25-25,0 24,49-24,-49 0,25 25</inkml:trace>
  <inkml:trace contextRef="#ctx0" brushRef="#br0" timeOffset="292319.2433">6053 13643,'0'0,"-50"0,50 24,-50-24,1 0,24 0,-25 0,50-24,0-26,0 25,0 0,50 25,0 0,-1 0,-49 50,50 0,-50 24,0-24,0-1,0 1,0-1,-50 1,25-25,-24 0,24 24,-25-24</inkml:trace>
  <inkml:trace contextRef="#ctx0" brushRef="#br0" timeOffset="297852.451">8707 8310,'0'-25,"0"0,0 0,0 0,0 100,0-1,0 25,0 1,0-26,0-24,0-1,0-24,0 0,0 24</inkml:trace>
  <inkml:trace contextRef="#ctx0" brushRef="#br0" timeOffset="299363.1482">8856 9575,'0'0,"0"49,-25-24,0-25,-25 0,26 0,-26 0,0 0,50-50,0 26,-24 24,24-50,24 0,26 50,0 0,24 0,-49 50,24 0,-49 24,25-24,-25 24,0-24,0-1,0 26,-25-51,25 1,-24-25,24 50,-50-50,25 0</inkml:trace>
  <inkml:trace contextRef="#ctx0" brushRef="#br0" timeOffset="300461.351">8608 10740,'0'-24,"49"24,1 0,-1 0,-24 0,-25 24,0 26,0-25,0 0,0 49,0-49,-74 0,24 24,25-49,50 0,0 0,25 0,-26 0,26 0,0 25</inkml:trace>
  <inkml:trace contextRef="#ctx0" brushRef="#br0" timeOffset="300916.1194">9079 10716,'0'0,"0"24,0 1,0 0,0 0,25 24,24-49,26 25,-26-25,-49 50,0-25,0-1,-25 26,-24-50,-1 0,1 0,49-25,-25 25,-25 0</inkml:trace>
  <inkml:trace contextRef="#ctx0" brushRef="#br0" timeOffset="301095.1603">9079 10740,'149'-74,"-298"148,322-198,-148 124,25-49,0 49,-1 0</inkml:trace>
  <inkml:trace contextRef="#ctx0" brushRef="#br0" timeOffset="302388.4057">8880 11881,'0'-49,"0"24,25 25,-25-25,0 75,0 24,25 25,-25-24,0-26,0 1,0-25,50-25,-50 50,24-50,26 0,-25 0,24-25,-24 25,25-75,-25 26,-25 24,0-25,-50 25,25 75,25 0,0 24,0 1,0-1,0-24,25-1,-25 1,25-1,0-49</inkml:trace>
  <inkml:trace contextRef="#ctx0" brushRef="#br0" timeOffset="302825.238">9649 12105,'0'0,"-24"0,-26 0,25 0,0 0,25-50,0-24,0 24,0 25,25 25,25 0,-1 50,-49 24,50 25,-50-24,0-1,0 1,-50-26,50 1,-49 0,49-26,-50 1,1 25</inkml:trace>
  <inkml:trace contextRef="#ctx0" brushRef="#br0" timeOffset="305557.758">9178 13444,'0'-25,"50"25,-50-49,24 24,-24 0,25-24,-25 24,0 0,0-25,-25 50,25-25,-49 25,-1-24,1 24,24 24,25 1,0 25,0-25,0 24,0-24,0 0,25-25,24 50,-24-50,0 0,24 24,-24-24,25 50,-50-25,0 0,0 24,0-24,-50-25,1 0,-1 0,50-74,0 49,0 0,50 25,-1-50,-24 50,0 0,0 0,24-24</inkml:trace>
  <inkml:trace contextRef="#ctx0" brushRef="#br0" timeOffset="305783.6729">9550 13146,'50'199,"-100"-398,100 497,-50-223,0-26,25 1,-25-1</inkml:trace>
  <inkml:trace contextRef="#ctx0" brushRef="#br0" timeOffset="308742.0546">11262 13891,'0'24,"0"26,0 24,0 26,0-51,0 1,0 24,0 1,0-125</inkml:trace>
  <inkml:trace contextRef="#ctx0" brushRef="#br0" timeOffset="310541.5105">12303 7342,'0'-25,"-24"25,24-24,0-26,24 25,1 25,50 0,-1-49,25 49,50-50,25 50,-1-50,-49 50,25-49,-50 49,-49-25,0 25,-25 0,-25-25,-50 25</inkml:trace>
  <inkml:trace contextRef="#ctx0" brushRef="#br0" timeOffset="313014.3919">13271 6226,'0'-25,"0"-24,25 49,24 0,-49 24,25-24,-25 25,0 0,25-25,-25 25,0 24,25-49,-25 75,0-50,0-1,49 26,-49 0,0-1,0 1,0-1,25 1,-25 24,0-24,0 0,0-1,0 1,0 0,0-1,0 1,0 24,0-24,0-1,50 26,-50-1,0-24,0 24,49 1,-49 49,0-50,0 0,0-24,0 25,25 24,-25 0,0 0,0 0,0-24,0-1,50 1,-50-1,0 0,25 1,-25-1,0 1,49-26,-49 26,0-1,50 1,-50-1,0 0,49 26,-49-1,0 0,0-25,0 1,0-26,0 1,0 0,25-1,-25 26,0-1,0 1,50-1,-50 0,0 1,0-1,49 25,-49-24,0-1,0 1,0-1,25 0,-25 1,0-1,0-24,0 0,50-1,-50 1,0 24,0-24,0-1,0 1,0-25,25 24,-25-24,0 0,0 0,0 49,0-24,0-1,0 1,0 0,0-1,0 26,0-1,0 1,0 24,0-25,0-24,0 24,0-24,0-1,49 26,-49-1,0 1,0-26,0 26,0-1,0 1,0-1,0 0,0 1,0-1,25-24,-25-1,0 26,0-26,0-24,0 0</inkml:trace>
  <inkml:trace contextRef="#ctx0" brushRef="#br0" timeOffset="334179.4699">11063 8012,'0'0,"0"-50,0 25,25 25,25 0,-26 0,1 0,-25 25,0 0,0 25,0 24,0-24,0 24,0-24,-74-25,49 49,50-74,49-50,-49 50,25-24,-26 24</inkml:trace>
  <inkml:trace contextRef="#ctx0" brushRef="#br0" timeOffset="334577.8325">11510 7962,'0'-49,"0"24,25 25,24-50,1 50,-50 25,49-25,-49 50,0-26,0 1,0 25,0-25,0 24,0 1,-99 24,74-24,1 0,48-50,26-50,24 50,-24-25,-25 25</inkml:trace>
  <inkml:trace contextRef="#ctx0" brushRef="#br0" timeOffset="335028.6249">12130 7838,'0'0,"0"-25,-50 25,50 25,0 0,25-25,0 0,-25 50,49-50,1 0,-50 24,50-24,-50 25,24 25,-24-25,0 0,0 24,-49-49,24 0,0 0,0 0,25-25</inkml:trace>
  <inkml:trace contextRef="#ctx0" brushRef="#br0" timeOffset="335221.1096">12179 7813,'248'-124</inkml:trace>
  <inkml:trace contextRef="#ctx0" brushRef="#br0" timeOffset="339400.145">11311 9227</inkml:trace>
  <inkml:trace contextRef="#ctx0" brushRef="#br0" timeOffset="339893.3225">11286 9227,'0'-24,"0"48,0-98,0 49,25 25,0 0,25-25,-25 25,24 0,-49 25,0 25,0-25,0-1,0 26,0-25,-49-25,49 25,-50-25,75 0,24 0,-24 0,25 24,-50 51,0-50,0-1,-50 26,25-25,-24-25,-1 49,25-49,0 0,25-49</inkml:trace>
  <inkml:trace contextRef="#ctx0" brushRef="#br0" timeOffset="340285.8369">11783 8979,'0'0,"49"0,1 0,-25 0,-1 0,1 0,-25 50,0-25,0 0,0-1,-49 51,24-26,-25 1,50-25,-25-25,25 49,25-49,0 0,25 0,-26 0,1 0,25 0,-25 0</inkml:trace>
  <inkml:trace contextRef="#ctx0" brushRef="#br0" timeOffset="340884.0117">12328 8954,'0'-24,"0"-1,0 74,0 1,0 0,0-1,0-24,50-25,-50 50,25-50,-25 25,24-25,26 0,25-25,-51-25,-24 1,0-1,0 25,0 75,0 24,0 1,0-1,0 0,0-24,0-25,0 24</inkml:trace>
  <inkml:trace contextRef="#ctx0" brushRef="#br0" timeOffset="346842.4072">11832 10542,'-74'0,"24"0,1 0,24 0,-25 0,50-25,0-49,0 49,0-25,50 26,-50-1,25-25,-25 25,24-24,-24 24,50 25,-50 50,25 24,-25 25,49 25,-49-25,0 1,50-1,-50-50,0-24,25 0,24-25</inkml:trace>
  <inkml:trace contextRef="#ctx0" brushRef="#br0" timeOffset="347426.4061">12328 10592,'0'0,"-25"0,-24 0,-1 0,25 0,1 0,24-25,0-25,24 50,-24-49,25 24,-25 0,50-25,-50 26,25 48,-25 51,0-1,0 1,0-1,49 0,-49-24,0 24,0-49,0 0,0 0,25-25</inkml:trace>
  <inkml:trace contextRef="#ctx0" brushRef="#br0" timeOffset="348027.9048">12775 10319,'0'-25,"0"75,0 49,0-25,25 1,-25-26,0 26,0-51,0 1,0 25,49-50,-98 0</inkml:trace>
  <inkml:trace contextRef="#ctx0" brushRef="#br0" timeOffset="353660.6272">12006 11609,'0'0,"0"-25,-25 25,-25 0,26 0,-1 0,-25 0,1 0,49 49,0-24,0 25,0-1,0 1,0 0,0-26,0 1,0 25,24-50,26 0,24-50,-49 50,25 0,-25 0,-1 0,26 25,-50 49,0 1,0-50,0-1,-25-24,0 50,-24-50,24 0,25 50,-25-50,25-25</inkml:trace>
  <inkml:trace contextRef="#ctx0" brushRef="#br0" timeOffset="354067.3952">12353 11708,'0'0,"50"-25,-26 25,51 0,-25 0,-1 0,-49 25,0 24,0-24,0 0,-49 49,24-49,-25 25,50-25,-50-25,50 24,25-24,25 0,-25 0,0 0,24 0,1 0,24-24,-24 24</inkml:trace>
  <inkml:trace contextRef="#ctx0" brushRef="#br0" timeOffset="354465.8065">13072 11832,'-24'0,"48"0,-98 0,24 0,1 0,-1 0,50-50,0 25,0 1,50 24,24 0,-24 0,-50 24,49 51,-49-26,0 1,0 0,0-1,0-24,0 49,-24-49,-26 0,25 25,0-25</inkml:trace>
  <inkml:trace contextRef="#ctx0" brushRef="#br0" timeOffset="360027.8107">11882 13519,'-25'0,"-25"0,26 0,-26 0,25 0,0 0,1 0,48-50,1 0,-25 1,50 24,-50 0,0-24,25 24,-25 0,0-50,0 51,49 48,-49 51,25 24,-25 25,0 50,50-25,-50-50,49-25,-49-24,25-1,49-49,-49 0,25 0</inkml:trace>
  <inkml:trace contextRef="#ctx0" brushRef="#br0" timeOffset="360525.5615">12477 13444,'0'-25,"-25"25,50 25,-50-74,-24 49,24 0,0 0,0 0,25 49,0-24,0 25,0-26,0 1,25-25,0 50,24-50,-24 74,0-74,-25 50,50-50,-50 49,0 1,-25-25,-50 24,51-49,-51 0,75-49,0-1,0-24,50 49,-1-25,1 50,25-24,-1 24,-24 0</inkml:trace>
  <inkml:trace contextRef="#ctx0" brushRef="#br0" timeOffset="361064.0265">12948 13593,'0'-25,"0"50,-24-50,-51 25,26 0,-1 0,75-49,-25 24,49-25,-49 25,25 1,-25-26,50 25,-50 0,0-24,25 49,-25-25,0 99,49 50,-49 0,0 25,0-50,0-24,0-1,0-24,25-1,-25-24,0 25</inkml:trace>
  <inkml:trace contextRef="#ctx0" brushRef="#br0" timeOffset="363109.3155">1166 15106,'-49'0,"-1"0,0 0,50-50,-24 50,-26 0,25 0,-49 0,24 0,75 25,0-25,24 0,1 0,0 0,49 0,25 0,0 0,25-25,-25 25,49 0,1 0,0-49,24 49,0 0,26-75,49 75,49-49,-49 49,24 0,1-75,-25 75,-25 0,0-49,0 49,25 0,0-75,24 75,-24-49,-25 49,25 0,-25-50,0 50,25 0,-50-74,25 74,-24 0,24-50,-25 50,-25 0,50-49,-24 49,-1 0,50-50,-50 50,25 0,-25 0,-24 0,-1 0,50-50,-24 50,-26 0,50-74,-25 74,0 0,26-50,-76 50,-24 0,25 0,-50 0,0 0,-25-49,50 49,-50 0,0 0,0 0,1 0,-1 0,0 0,-25 0,1 0,-1 0,1 0,-1 0,1 0,-1 0,0 0,1 0,-1 0,1-50,-1 50,0 0,-24 0,24 0,-24 0,0 0,-1 0,1 0,-1 0,1 0,-25 0,0-25,24 25,1 0,-50-25,-25 25,0 0</inkml:trace>
  <inkml:trace contextRef="#ctx0" brushRef="#br0" timeOffset="366418.4726">100 14684,'0'-24,"0"-26,49 50,-49 25,25 49,-25 1,50-26,-50 1,24-25,-24 24,0-24,50 0,-50 24</inkml:trace>
  <inkml:trace contextRef="#ctx0" brushRef="#br0" timeOffset="366956.1451">496 14684,'0'50,"50"-50,-50 25,74-25,-74 25,0-1,0 26,-49-50,24 25,-25-25,1-25,49 0,0-24,0 24,49-25,-24 50,0 0,0 0</inkml:trace>
  <inkml:trace contextRef="#ctx0" brushRef="#br0" timeOffset="367248.5149">670 14337,'0'25,"0"25,0-125,74 224,-74-75,25 1,-25-26,50 26,-50-50,25 24,-25-24</inkml:trace>
  <inkml:trace contextRef="#ctx0" brushRef="#br0" timeOffset="367977.2518">744 14684,'298'-124,"-596"248,646-248,-348 100,-50 24,25 24,25 1,0 25,0-25,0-1,0 51,50-75,-25 0,-25-25,0 0,0 0,0-24,0 24,0 0,0 0,25 25,24 0,1 0,-50 50,49-50,-49 25,50-25,-25 0,0 0,-25-25,0 0,0 0,0-49,0 24,0 1,0-1,0 25,0-24,0 24,-25 25,25 74,0 1,0-1,0 1,0-26,74 1,-74-25,75-25,-75 49,24-49,-24 50</inkml:trace>
  <inkml:trace contextRef="#ctx0" brushRef="#br0" timeOffset="369493.7929">496 14412,'0'0,"-49"24,-1 1,1-25,24 50,-25-50,25 49,1-49,24 25,-50-25,25 0,0 50,-24-50,49 25</inkml:trace>
  <inkml:trace contextRef="#ctx0" brushRef="#br0" timeOffset="370467.7235">124 15304,'-24'0,"24"-24,-50 24,75 0,24-50,51 50,73 0,26-50,-1 50,1 0,-26 0</inkml:trace>
  <inkml:trace contextRef="#ctx0" brushRef="#br0" timeOffset="372938.5215">1761 15081,'0'124,"0"50,0 49,0 50,0-75,25 1,-25-75,0-25,0-24,0-51,25 1,-25-74</inkml:trace>
  <inkml:trace contextRef="#ctx0" brushRef="#br0" timeOffset="374114.2641">4763 14362,'0'-25,"-25"25,25 25,0 74,0 100,0 73,0 26,0 0,-50-25,50-50,0-50,0-73,0-26,0-24,0-25,-74 24</inkml:trace>
  <inkml:trace contextRef="#ctx0" brushRef="#br0" timeOffset="375447.8283">8533 14412,'0'99,"0"50,0 49,0 25,0 25,0-24,0-26,0-74,50 25,-50 0,0-75,0-24,49-26,-49 1,-49-25,-26 0</inkml:trace>
  <inkml:trace contextRef="#ctx0" brushRef="#br0" timeOffset="376866.5107">11361 14188,'0'-25,"0"1,0 98,0 25,0 25,50 100,-50-26,0 50,0 50,0-1,0 1,0-75,0-49,-25-25,25-25,0-25,0-25,0 1,0-50,0-75,0 25</inkml:trace>
  <inkml:trace contextRef="#ctx0" brushRef="#br0" timeOffset="378521.6175">14189 13866,'0'-50,"0"25,0 1,0-1,0 99,0 50,0 50,0 24,49 26,-49-26,0 100,0-50,0-50,0 1,0-75,0-25,0-50,0 1,0 0,-25-75,25-25,-24 50</inkml:trace>
  <inkml:trace contextRef="#ctx0" brushRef="#br0" timeOffset="385517.9644">15503 14660,'25'0,"-75"0,26 0,-1 0,-25 49,25-49,-24 0,-26 25,1-25,0 0,24 50,0-50,26 0,-1 0,-25 0,25 0,25 24,-49-24,-1 0,1 0,-26 0,26 0,-1 0,25 0</inkml:trace>
  <inkml:trace contextRef="#ctx0" brushRef="#br0" timeOffset="386239.3997">14784 14486,'0'-25,"0"75,-50-1,26 1,-26 24,0-24,26 0,-26-1,50-24,-50-25,50 50,-25-50,25 24,50-24,0 50,-1-50,26 50,24-1,-25 1,1-50,-26 25,-24-25,25 0,-100 0</inkml:trace>
  <inkml:trace contextRef="#ctx0" brushRef="#br0" timeOffset="389372.3106">323 16669,'0'-50,"-25"50,0 0,0 0,-24 0,74 0,24 0,1 0,24 0,25-49,1 49,48-75,1 26,0-1,-25 50,-49-50,-26 50,-24 0</inkml:trace>
  <inkml:trace contextRef="#ctx0" brushRef="#br0" timeOffset="389782.6132">1241 16297,'-100'-75,"200"150,-150-150,100 75,-26 25,1-25,25 0,-50 25,49-25,-49 25,0 24,-74 51,24-26,1 0,-1 26,50-51,0 1,0-25</inkml:trace>
  <inkml:trace contextRef="#ctx0" brushRef="#br0" timeOffset="424127.1284">546 15726,'-50'0,"50"-25,0 1,0-26,0 0,25 50,-25-24,50 24,-25 0,24 0,1 49,-50-24,0 25,0-1,0 1,0 24,-25 25,-25-24,1-26,24 1,-49-25,74-50,24 25,1 0,0 0,0 0,24 0,-24 0,0 25,25-25,-26 49,26-49</inkml:trace>
  <inkml:trace contextRef="#ctx0" brushRef="#br0" timeOffset="424652.2258">943 15801,'0'-25,"0"50,-25-50,25 50,0 24,50-49,-25 0,-1 0,1 0,-25 25,75-25,-51 25,-24 24,0-24,0 0,-49-25,-1 0,50 25,-49-25,24 0,0 0</inkml:trace>
  <inkml:trace contextRef="#ctx0" brushRef="#br0" timeOffset="424947.9832">943 15677,'372'-273</inkml:trace>
  <inkml:trace contextRef="#ctx0" brushRef="#br0" timeOffset="436652.5191">2803 15404,'-25'0,"-24"0,-1 0,25 0,-24 0,24 0,0 0,-24-50,24 50,25-25,0 0,0-24,25 24,-1 25,1 0,0 0,25 0,-26 0,1 0,-25 25,75 24,-75-24,0 0,0 0,0 25,0 24,-50-24,25-1,25-24,-49-25,49 74,-75-74,75 25,-49-25,49 25,0 0</inkml:trace>
  <inkml:trace contextRef="#ctx0" brushRef="#br0" timeOffset="437168.6845">3225 15453,'-25'0,"-24"0,24 0,25-24,-25 24,25-25,-25 25,25-50,0 25,-49 25,49-25,24 25,-24-49,50 49,0 0,-26 0,1 25,25-1,-25 26,24 0,-49 24,0 1,0 24,0-25,-49 1,-1-1,25-24,-49-1,49 1,0-50,25 25</inkml:trace>
  <inkml:trace contextRef="#ctx0" brushRef="#br0" timeOffset="448483.861">5507 15304,'0'-24,"0"-1,25 25,-25-50,25 50,-25-25,24 25,26-24,-75 24,-24 0,-1 0,0 49,26-49,-51 0,50 0,25 25,0 0,0 0,0 24,0-24,0 0,0 25,0-1,25-74,25 25,-25-24,-1 24,26 0,-25 0,0 0,-25 49,49-49,-49 75,0-26,-25-49,1 50,-26-50,-24 25,49-25,0 0,-25 0</inkml:trace>
  <inkml:trace contextRef="#ctx0" brushRef="#br0" timeOffset="449062.3547">5730 15230,'0'0,"0"-25,50-24,24 49,25-25,-24 25,-26 0,1 0,-25 0,0 0,-25 25,0 24,0-24,-25 0,0 24,-25-49,26 50,-26-50,50 25,50-25,-26 0,26 0,-25 0,-25 50,50-50,-50 74,0-49,0 0,0 24,-25-49,0 50,-25-50,1 25,24-25,-25 0,25 0</inkml:trace>
  <inkml:trace contextRef="#ctx0" brushRef="#br0" timeOffset="449574.0094">6450 15131,'0'0,"0"-50,74 50,-24 0,-1 0,-24 0,25 0,-1 25,1 25,-50-26,0 26,0-25,0 0,-75-25,26 74,24-74,0 0,25 25,25-25,25 0,-1 0,1 50,-25-50,-25 49,49 1,-49-1,0 1,-25-50,-49 50,24-50,26 0,-1 0,-25 0,50 49</inkml:trace>
  <inkml:trace contextRef="#ctx0" brushRef="#br0" timeOffset="460801.08">11634 14982,'0'-50,"0"26,0-26,25 25,-1 25,26 0,-25 0,0 0,24 0,-49 25,0 25,-25-1,1 26,-26-26,25-24,-24 25,-1-26,25-24,100 0,-51 0,26 0,-25 0,24 0,26 50,-26-50</inkml:trace>
  <inkml:trace contextRef="#ctx0" brushRef="#br0" timeOffset="461622.5969">12204 14858,'-149'-25,"298"50,-298 0,149 0,0 49,0-49,0 0,25 24,25-49,-25 0,24 0,1 0,-25 0,-25-49,0 24,0-25,-25 25,-25-24,1 49,73 0,51 0,-1-25,1 25,-1 0,1-50,-26 50,-24 0,25 0,-75 0,0 25,-25 25,50-25,0-1,0 26,0-25,0 24,50 1,-25-50,0 25,24-25,-24 0,0 0,24 0,-24-50,-25 1,0 24,0 0,-74-49,49 74,0 0,-24 0,-1 0</inkml:trace>
  <inkml:trace contextRef="#ctx0" brushRef="#br0" timeOffset="462299.8419">13023 14759,'-25'0,"50"0,-25 0,49 0,-24 0,0 0,0 0,24 0,-24 0,-50 25,25-1,-49-24,49 50,-25-50,25 50,0-26,0 1,25-25,49 0,-49 0,25 50,-26-50,26 25,-25-1,-25 51,0-50,-50 49,1-24,24-50,0 0,-25 24,26-24,24-49,49 24,-24 25,0 0,0 0,49 0,-74 25</inkml:trace>
  <inkml:trace contextRef="#ctx0" brushRef="#br0" timeOffset="483771.9601">9252 15081,'0'-25,"0"1,-24 24,24-25,0-25,0 25,0 75,0 0,0-1,0 1,0 24,0-49,0 0,0 0,0 24,0 1</inkml:trace>
  <inkml:trace contextRef="#ctx0" brushRef="#br0" timeOffset="484268.4175">9501 14883,'-50'49,"50"1,-25-25,25 24,0 26,0-26,25 1,-25-25,50-25,-26 49,1-49,25 0,-25 0,24 0,-49-24,0-1,-25 25,-24 0,24 0,0 0,-24 25,24 24</inkml:trace>
  <inkml:trace contextRef="#ctx0" brushRef="#br0" timeOffset="484829.8407">10046 14908,'0'0,"0"49,-25-49,25 25,0 0,25 24,50-49,-26 0,-24 25,0-25,-25 25,0 49,0-24,0-25,-25-25,0 0,25 25,-49-25,24 0</inkml:trace>
  <inkml:trace contextRef="#ctx0" brushRef="#br0" timeOffset="485061.7761">10021 14982,'25'-50,"25"1,-125 148,199-248,-49 100,-1 49,-49 0,0-25</inkml:trace>
  <inkml:trace contextRef="#ctx0" brushRef="#br0" timeOffset="495267.519">5234 3969</inkml:trace>
  <inkml:trace contextRef="#ctx0" brushRef="#br0" timeOffset="496003.8838">7243 3894</inkml:trace>
  <inkml:trace contextRef="#ctx0" brushRef="#br0" timeOffset="497037.757">10096 3919,'-25'0</inkml:trace>
  <inkml:trace contextRef="#ctx0" brushRef="#br0" timeOffset="497495.6485">11336 3870,'0'24</inkml:trace>
  <inkml:trace contextRef="#ctx0" brushRef="#br0" timeOffset="498194.7492">13172 3894</inkml:trace>
  <inkml:trace contextRef="#ctx0" brushRef="#br0" timeOffset="499597.0557">18331 3274,'0'25,"0"25,0-26,0 1,25 25,-25-25,0-1,0 26,0 0,0-100,0 0,0 1,0 24,0 0,0-24,49 24,-24-25,25 1,-25 49,-25-25,24 25,26 0,-25 0,-25 49,25 26,-25-26,0-24,0 0,0 25,0-26,0 1,0 25,0-1,0-24,0 0,24-25,26 0,-25 0,24-50,-24 50,-25-74</inkml:trace>
  <inkml:trace contextRef="#ctx0" brushRef="#br0" timeOffset="499830.6537">18902 3349,'0'-25,"0"50,49-100,1 75,-25 0</inkml:trace>
  <inkml:trace contextRef="#ctx0" brushRef="#br0" timeOffset="500070.7379">18926 3522,'224'-25</inkml:trace>
  <inkml:trace contextRef="#ctx0" brushRef="#br0" timeOffset="500585.9676">19422 3274,'-124'0,"248"25,-124-50,-124 75,124-25,0-1,50-24,0 50,-1-50,-49 25,50-25,-1 25,-24-25,-25 49,0-24,0 0,-74 24,24-49,25 0,1 0,24-24</inkml:trace>
  <inkml:trace contextRef="#ctx0" brushRef="#br0" timeOffset="500894.9397">19398 3274,'24'-124,"-48"248,98-248,0 124,-49-25,25 25,-25 0,-1 0,26 0,-50-24,25 24,-25-50</inkml:trace>
  <inkml:trace contextRef="#ctx0" brushRef="#br0" timeOffset="505295.6821">15503 11658,'0'-25,"0"-24,-49 49,-1 0,25 49,25 1,-49 0,49 24,0 0,0-24,24-25,1-25,25 49,-1-49,26 0,-1-24,-24-1,-25-25,24-24,-49 24,50 1,-50 24,0-25,25 50,24 0,1 75,-50-26,50-24,-50 0,0 24,0 1,-25-25,0 24,0-49,-24 0,24 0,0 0,25-49,-50-1,50 1,0-1,0 25,25 25,0-74,0 74,24 0,-24 0,0 0</inkml:trace>
  <inkml:trace contextRef="#ctx0" brushRef="#br0" timeOffset="505603.1121">16074 11559,'248'223,"-496"-446,496 397,-248-224,0 0,0-24,0 49,0 0,49-24,-24 49</inkml:trace>
  <inkml:trace contextRef="#ctx0" brushRef="#br0" timeOffset="505873.9063">16595 11212,'173'893,"-346"-1786,371 1835,-173-942,25 25,-1-25</inkml:trace>
  <inkml:trace contextRef="#ctx0" brushRef="#br0" timeOffset="506219.0342">16868 11559,'0'-25,"0"50,24-50,26 25,0 0,-1 25,1-25,-1 50,-24-50,-25 49,50-49,-50 25,25-25</inkml:trace>
  <inkml:trace contextRef="#ctx0" brushRef="#br0" timeOffset="506473.8776">17190 11410,'-124'372,"248"-744,-248 769,124-372</inkml:trace>
  <inkml:trace contextRef="#ctx0" brushRef="#br0" timeOffset="506855.3817">17537 11559,'25'25,"-25"0,0 49,0-49,0 0,0 24,0-24,-25-25,25 25,-49-25</inkml:trace>
  <inkml:trace contextRef="#ctx0" brushRef="#br0" timeOffset="507590.2184">17661 11336,'0'-25,"0"-25,0 125,0-174,25 99,25 0,-1 49,-49-24,50 25,0-1,-50-24,24-25,-24-25,0-24,0 24,25 25,-25-50,50 1,-25 49,-25 49,0-24,0 0,-75 24,26 1,24-50,25 25,0 24,49-49,-49 50,50-50,-50 25,50-25,-50 49,0 1,24-50</inkml:trace>
  <inkml:trace contextRef="#ctx0" brushRef="#br0" timeOffset="507906.4055">18058 11038,'25'0,"-50"0,100 0,-51 0,1 25,25 24,-25-24,24 50,-24-26,-25 1,74-25,-74 24,0 1,0 0,0 24,-49 0,-1 1,-24-26</inkml:trace>
  <inkml:trace contextRef="#ctx0" brushRef="#br0" timeOffset="508564.1671">16421 13295,'0'0,"25"0,0 0,-1-49,51 49,-50 0,-1-25,26 25,-25 0,0 0</inkml:trace>
  <inkml:trace contextRef="#ctx0" brushRef="#br0" timeOffset="508782.5904">16545 13419,'298'-173</inkml:trace>
  <inkml:trace contextRef="#ctx0" brushRef="#br0" timeOffset="515446.0333">17587 12526,'0'-24,"0"48,-50-24,1 75,-1-75,25 25,-24-25,-1 0,0 24,26-24,-1 0,50 75,-25-50,49-1,-49 26,0-25,25-25,-25 49,0-98,50 49,-50-50,49 50,1 0,-25 0,-1 0,26 0,-25 0,-25 25,49 25,-49-26,0 26,0 0,0-26,0 1,-49 25,-1-25,1-25,24 0,0 0,-25 0,26 0,24-25,49 25,-24 0,25 0,-1 0,-24 0,0 0,24 0,-24 0</inkml:trace>
  <inkml:trace contextRef="#ctx0" brushRef="#br0" timeOffset="516224.1773">17810 12427,'-25'0,"50"0,-50-25,50 25,0 0,0 0,24-49,-24 49,0 0,25-25,-26 25,-24 50,0-1,-24-24,24 0,-50 24,50-24,-25 25,25-75,50 25,-25 0,24 0,1 0,-1 0,-24 50,-25-1,0 1,-25-1,1-49,-26 50,25-50,0 0,1 0,-26 0,50-25,0 0,50 25,-1 0,1 0,-25 0,24 0,-24 0</inkml:trace>
  <inkml:trace contextRef="#ctx0" brushRef="#br0" timeOffset="516929.489">18281 12402,'0'-74,"0"148,0-173,25 50,25 49,-1-25,-24 25,0 0,25-25,-1 25,-49 25,0 0,0-1,0 26,0-25,0 0,-49 24,49-74,49 25,-24 0,0 0,24 50,-49 0,0 24,0-49,-49 24,-1-49,25 25,1-25,-51 0,75-25,50 25,-25 0,-1 0,1 0,25 0,-50 50,0-25</inkml:trace>
  <inkml:trace contextRef="#ctx0" brushRef="#br0" timeOffset="517341.1875">17860 13444,'0'0,"49"0,1 0,74-49,0-1,25-24,-25-1,-25 25,-25 1,-24 49,-25-50,-25 75,0 0,-75 24,75-24</inkml:trace>
  <inkml:trace contextRef="#ctx0" brushRef="#br0" timeOffset="517866.4566">18455 13345,'-74'99,"148"-198,-148 223,74-99,49 24,-24-49,0 0,24 0,-49 25,25-25,0 0,-25 25,0 25,0-26,-25 1,-24-25,24 0,-25 0</inkml:trace>
  <inkml:trace contextRef="#ctx0" brushRef="#br0" timeOffset="518091.5648">18405 13444,'199'-99,"-150"74,-297 149,521-248,-248 124</inkml:trace>
  <inkml:trace contextRef="#ctx0" brushRef="#br0" timeOffset="519037.6233">19472 12626,'0'24,"-25"-24,25 25,-49-25,-1 75,25-75,25 24,-25-24,-24 0,98 0,1 0,24 0,1-99,148 25,-149 74,-24-75,0 75,-50-24,-25 24,0 0,-25 49</inkml:trace>
  <inkml:trace contextRef="#ctx0" brushRef="#br0" timeOffset="526962.1087">20514 11832,'-25'0,"25"-25,-25 25,25-25,0-24,25-1,74 0,-74 50,25 0,-26 0,26 25,-50 0,25 0,-25 49,0-24,0-1,-50 1,25 0,-24-1,24-24,-25-25,100 0,-25-25,0 25,24 0,-24 0,49 0</inkml:trace>
  <inkml:trace contextRef="#ctx0" brushRef="#br0" timeOffset="527350.6938">20985 11683,'50'74,"-100"-148,149 148,-49-24,-50-25,0 0,-25 24,0-24,1-25,-1 0</inkml:trace>
  <inkml:trace contextRef="#ctx0" brushRef="#br0" timeOffset="527569.7043">20985 11683,'273'-223,"-248"248,-323 173,596-372,-298 224</inkml:trace>
  <inkml:trace contextRef="#ctx0" brushRef="#br0" timeOffset="528049.7405">20712 12427,'25'0,"25"-25,-1 1,51-51,-1 26,0-1,-49 0,-26 50,1 0,-25 25</inkml:trace>
  <inkml:trace contextRef="#ctx0" brushRef="#br0" timeOffset="528449.434">21010 12452,'-25'124,"50"-248,-50 273,25-124,50-25,-25 49,24-24,1 25,-50-26,-25-24,0 25,0-25,1 0,24-25</inkml:trace>
  <inkml:trace contextRef="#ctx0" brushRef="#br0" timeOffset="528702.0802">21010 12576,'322'-248</inkml:trace>
  <inkml:trace contextRef="#ctx0" brushRef="#br0" timeOffset="529405.9848">21754 11807,'0'0,"0"25,-50 24,50 1,-24-25,24 24,-25-24,25 0,-50-25</inkml:trace>
  <inkml:trace contextRef="#ctx0" brushRef="#br0" timeOffset="529645.8613">21580 11881,'224'50,"-448"-100</inkml:trace>
  <inkml:trace contextRef="#ctx0" brushRef="#br0" timeOffset="532251.6186">22151 11385,'0'0,"0"25,0 25,-50-25,26-25,-26 0,-25 0,26 0,49-50,0 25,49 25,-24 0,0 0,0 0,25 0,-1 50,-49-25,25-1,-25 51,0-50,0-1,0 26,-50 0,1-50,24 0</inkml:trace>
  <inkml:trace contextRef="#ctx0" brushRef="#br0" timeOffset="532656.6774">22424 11509,'-124'-148,"248"296,-174-296,75 148,25 0,-26 24,-24 26,0-25,0 0,0 24,0 1,0-25,0-1,-49 51,-1-50,25-25</inkml:trace>
  <inkml:trace contextRef="#ctx0" brushRef="#br0" timeOffset="532911.0384">22176 11857,'297'-50,"-594"100,669-100,-323 0,1 50,-25 0</inkml:trace>
  <inkml:trace contextRef="#ctx0" brushRef="#br0" timeOffset="533339.5596">22399 12055,'-50'50,"100"-100,-100 124,50-49,25-25,25 50,-25-50,-1 0,26 25,-25-25,-25 25,0 24,-25-49,25 25,-50-25,1 25,-1-25,25 0,25-50</inkml:trace>
  <inkml:trace contextRef="#ctx0" brushRef="#br0" timeOffset="533551.024">22374 12030,'372'-149</inkml:trace>
  <inkml:trace contextRef="#ctx0" brushRef="#br0" timeOffset="541387.3494">16322 15007,'25'0,"24"0,26 0,-51 25,51 49,-75-49,0 24,0-24,0 0,0 0,0 24,0-24,-25-25,-25 25,1-25,-1 0,25 0,25-25,-49-24,49-1,0 0,0 1,0-1,25-24,24 24,-24 1,49 24,-24-25,0 50,-1-25,1 25,0 0,-26 0,1 0,-25 25,50-25</inkml:trace>
  <inkml:trace contextRef="#ctx0" brushRef="#br0" timeOffset="542266.1035">16719 15429,'25'-25,"24"25,-24 0,-25 25,0-1,0 1,0 25,0-25,0-1,0 1,-25 25,-24-1,24-49,25-24,0-1,0-25,49 25,-24-24,25-1,-50 25,25 25,-25-24,24-26,-48 50,-26 25,50 24,0 26,0-26,25-24,0-25,-1 0,51 0,-26 0,1-49</inkml:trace>
  <inkml:trace contextRef="#ctx0" brushRef="#br0" timeOffset="543988.1205">17066 14461,'-25'50,"0"-50,1 0,24-25,0-49,0 49,24 25,26 0,24 25,-74-1,0 1,0 25,0-1,0 1,0 0,-24-26,24 26,-50-50,50 25,25-50,24 25,-24 0,25-25,-1 25,1 0,-25 0</inkml:trace>
  <inkml:trace contextRef="#ctx0" brushRef="#br0" timeOffset="544648.4036">17463 15180,'0'0,"-25"0,75 0,-26 0,26-24,0 24,24-50,-49 50,25-25,-50 50</inkml:trace>
  <inkml:trace contextRef="#ctx0" brushRef="#br0" timeOffset="544869.5042">17512 15329,'298'-25</inkml:trace>
  <inkml:trace contextRef="#ctx0" brushRef="#br0" timeOffset="549703.5322">18529 14635,'0'-50,"0"25,0 75,0 0,0 24,0-24,0-1,0 1,0-25,0 24,0 1,50-50</inkml:trace>
  <inkml:trace contextRef="#ctx0" brushRef="#br0" timeOffset="550147.348">18753 14660,'-50'49,"100"-98,-100 148,50-50,0 1,0 0,0-1,50-49,-1 0,1 0,-50-25,25 25,-25-49,0 24,-50 25,0 0,26 0,-1 0,25 50,25-50</inkml:trace>
  <inkml:trace contextRef="#ctx0" brushRef="#br0" timeOffset="550588.6888">19075 14635,'0'49,"0"-98,25 98,25-49,-50 50,24-50,1 25,-25 0,0 24,-25-49,-24 0,49 25,-25-25,0 0</inkml:trace>
  <inkml:trace contextRef="#ctx0" brushRef="#br0" timeOffset="550912.8724">19075 14610,'248'-74</inkml:trace>
  <inkml:trace contextRef="#ctx0" brushRef="#br0" timeOffset="551631.3589">18480 15280,'0'24,"49"-24,26-24,-1 24,50-50,25 0,-50 50,-24-74,-26 74,-49-25,50 25,-75 0,0 75,25-51</inkml:trace>
  <inkml:trace contextRef="#ctx0" brushRef="#br0" timeOffset="552140.2868">18902 15379,'-50'50,"100"-100,-100 149,50-74,0 0,25-25,24 0,-49 25,50-25,0 49,-50-24,0 0,-25-25,-25 0,1 0,-1 0</inkml:trace>
  <inkml:trace contextRef="#ctx0" brushRef="#br0" timeOffset="552408.5738">18902 15404,'372'-100</inkml:trace>
  <inkml:trace contextRef="#ctx0" brushRef="#br0" timeOffset="553064.9433">19770 15007,'-25'-25,"0"25,0 0,-24 0,98 0,1 0,24-25,-24 25,24-25,-24 25,0 0,-1 0,-49-49,50 49,-149 25</inkml:trace>
  <inkml:trace contextRef="#ctx0" brushRef="#br0" timeOffset="562374.3282">20886 14312,'25'-49,"24"49,-24 0,25 49,-50 1,0-25,0 24,0 1,-25 24,0-49,-24 0,24-25,25 50,-25-50,25-25,0-25,25 50,24 0,-24 0,0 0,25 0,-26 25,26-25,-50 25,50-25,-1 0</inkml:trace>
  <inkml:trace contextRef="#ctx0" brushRef="#br0" timeOffset="562843.3929">21332 14312,'100'75,"-200"-150,224 150,-124-26,0-24,0 0,-49-25,49 50,-25-50,25-25</inkml:trace>
  <inkml:trace contextRef="#ctx0" brushRef="#br0" timeOffset="563168.5344">21357 14337,'-25'-124,"50"124,-25 124,25-298,25 174,-26-49,26 49,0-50,-26 50,1 0,-25 25,0 25</inkml:trace>
  <inkml:trace contextRef="#ctx0" brushRef="#br0" timeOffset="563624.3139">20985 14932,'50'-24,"-1"24,26-50,-1 50,-24-50,-1 50,-24 0,-25-24,25 24</inkml:trace>
  <inkml:trace contextRef="#ctx0" brushRef="#br0" timeOffset="564120.1304">21233 15007,'25'124,"-50"-248,75 248,-50-75,0-24,0 0,-50-25,25 0,1 0</inkml:trace>
  <inkml:trace contextRef="#ctx0" brushRef="#br0" timeOffset="564382.6226">21134 15081,'248'-74,"-496"148</inkml:trace>
  <inkml:trace contextRef="#ctx0" brushRef="#br0" timeOffset="564931.9557">20787 14337,'0'-25,"-25"25,25 50,-50 24,50 26,0 48,0 26,0 24,25-24,-25-25,50 0,-1-75,-24 1,25-51,-25-24,24 50,26-50,-1 0,0-50,1 1</inkml:trace>
  <inkml:trace contextRef="#ctx0" brushRef="#br0" timeOffset="565537.0808">21754 14089,'0'-25,"25"25,24 75,-24-26,25 50,-50 1,74 24,-74 0,0 49,0-73,-25-1,1-25,-26 1,0-1,26 0,-26-49,25-25,25 25,-25-25,25-25</inkml:trace>
  <inkml:trace contextRef="#ctx0" brushRef="#br0" timeOffset="566018.7058">21928 13568,'0'-74,"0"148,24-148,26 74,-25 0,0 0,-25 25,0-1,0 1,0 25,0-25,0-1,0 1,0 25,-50-1,75-49,25 0,-26 0,1 0,25 0,24 0,-24-49,-1 49</inkml:trace>
  <inkml:trace contextRef="#ctx0" brushRef="#br0" timeOffset="567795.9705">16272 16867,'50'-25,"-25"25,-25-49,49 49,1 0,-25 0,-1 0,26 49,-50-24,50 0,-50 25,0-26,0 1,0 25,-25-25,0-25,0 49,-24-49,24 0,0 0,0 0,-24-49,-1-1,50-24,-25-1,25 1,0-1,50 26,24-1,50 1,-49 49,-1-50,1 50,-26 0,1 25,-1 0,-49 24</inkml:trace>
  <inkml:trace contextRef="#ctx0" brushRef="#br0" timeOffset="568252.6376">16917 16991,'124'50,"-74"-50,-25 0,-25-25,0-25,0 26,0-1,0 50,0 24,0 26,0 24,-50-25,50 1,0-26,0-24,-25-25,25 50</inkml:trace>
  <inkml:trace contextRef="#ctx0" brushRef="#br0" timeOffset="568852.8975">17140 16222,'0'0,"0"-25,0-24,0-1,0 25,25 25,0 0,25 25,-50 25,0-1,0 1,0 0,0-1,-25 26,25-50,-50-25,50 24,25-24,0 0,0 0,24 0,1-49,24 49,1 0,-51 0,1 0</inkml:trace>
  <inkml:trace contextRef="#ctx0" brushRef="#br0" timeOffset="569212.4811">17636 16768,'199'-50,"-398"100,448-100,-225 50,1-49,25 49,-50 25</inkml:trace>
  <inkml:trace contextRef="#ctx0" brushRef="#br0" timeOffset="569443.8172">17810 16917,'298'-149</inkml:trace>
  <inkml:trace contextRef="#ctx0" brushRef="#br0" timeOffset="574104.9525">18703 16321,'-25'0,"75"0,-25 0,24 0,-49 25,0 50,0-50,0 24,-49 1,24-1,-25-24,25-25,25 25,-24-25,24-25,24 25,26 0,-25 0,24 0,-24 0,25 0,24 50,-49-50</inkml:trace>
  <inkml:trace contextRef="#ctx0" brushRef="#br0" timeOffset="574890.6515">19174 16396,'-74'124,"148"-248,-148 273,99-149,0 0,24 0,-24 0,-25-50,0 25,0-24,0-1,-50 50,100 0,0-25,24 25,-49 0,0 0,-1 0,-48 0,-1 0,25 50,-25 0,25-26,0 1,0 0,0 25,0-1,50-49,-1 0,1 0,-1 0,-49-49,0 24,0 0,0-25,0 26,-49 24,24 0,-25 0</inkml:trace>
  <inkml:trace contextRef="#ctx0" brushRef="#br0" timeOffset="575504.8994">19670 16346,'149'-49,"-298"98,323-98,-174 73,0 1,0 25,0-25,0 24,-25-49,50 0,25 0,-1 75,-49-26,0 1,-24-50,-26 25,25-25,0 0,-24 0,49-25,49 25,1 0,-25 0,-25 50,0-26</inkml:trace>
  <inkml:trace contextRef="#ctx0" brushRef="#br0" timeOffset="575821.3886">19224 16867,'74'25,"-148"-50,248 50,-26-25,-48 0,-26 0,-24 0,-1 0,-74 0</inkml:trace>
  <inkml:trace contextRef="#ctx0" brushRef="#br0" timeOffset="576270.5774">19497 17165,'-50'49,"100"-98,-100 148,100-99,-50 25,49-25,-49 25,50-25,-50 49,25-24,-25 0,-75-25,51 0,-26 0,0 0,50-25</inkml:trace>
  <inkml:trace contextRef="#ctx0" brushRef="#br0" timeOffset="576489.9924">19497 17115,'471'-74</inkml:trace>
  <inkml:trace contextRef="#ctx0" brushRef="#br0" timeOffset="576935.9949">20365 16867,'-198'99,"396"-198,-173 99,49 0,-24 0,-1 0,26 0,-50-49,-1 49</inkml:trace>
  <inkml:trace contextRef="#ctx0" brushRef="#br0" timeOffset="580782.1012">21580 16098,'0'25,"-49"25,-1-50,25 0,1 0,-26 0,50-50,-50 50,50-25,0 0,25 25,25 0,-1 0,-24 25,25 25,-50 24,0-24,0-1,0-24,-50-25,25 0</inkml:trace>
  <inkml:trace contextRef="#ctx0" brushRef="#br0" timeOffset="581232.9357">21878 16098,'-99'0,"198"0,-223 0,74-49,50 24,25 25,-25-25,50 25,-1 0,-24 0,25 0,-50 50,0-26,0 26,0-25,0 0,-25 49,-49 0,-1-24</inkml:trace>
  <inkml:trace contextRef="#ctx0" brushRef="#br0" timeOffset="581472.3199">21531 16520,'223'-50</inkml:trace>
  <inkml:trace contextRef="#ctx0" brushRef="#br0" timeOffset="582020.5438">21630 16694,'50'-25,"-100"50,50-1,0 1,-50-25,50 50,25-50,0 0,0 25,24-1,-49 26,0-25,-24 0,-1-25,0 0,-25 0</inkml:trace>
  <inkml:trace contextRef="#ctx0" brushRef="#br0" timeOffset="582292.0985">21605 16743,'248'-124</inkml:trace>
  <inkml:trace contextRef="#ctx0" brushRef="#br0" timeOffset="582824.1332">21233 16073,'0'0,"-49"0,49 25,0 25,-25-1,25 26,0 24,0-24,0 24,0 0,0-25,25 1,24-26,-24 26,25-50,-26-1,26 26,24-50,-24 25,0-25,-26 0</inkml:trace>
  <inkml:trace contextRef="#ctx0" brushRef="#br0" timeOffset="583439.1498">22027 15925,'0'-25,"25"50,0 24,-25 1,74 49,-74-25,25 1,-25-1,0 1,0-1,0-24,0-1,0 26,-50-1,50 1,-74-26,49-24,-25 25,25-50,25-25</inkml:trace>
  <inkml:trace contextRef="#ctx0" brushRef="#br0" timeOffset="584061.6159">22275 15602,'0'-25,"0"50,0-99,50 49,-26 25,1 50,-25 24,0-24,0-26,0 26,0 0,-49-26,49 1,49-25,-24 0,0 0,24 0,-24 0,0-49,25 49,-75 24</inkml:trace>
  <inkml:trace contextRef="#ctx0" brushRef="#br1" timeOffset="606649.8407">14734 7094,'25'-49,"25"49,-1 0,1 0,-25-25,0 25</inkml:trace>
  <inkml:trace contextRef="#ctx0" brushRef="#br1" timeOffset="607008.901">14734 7218,'124'0</inkml:trace>
  <inkml:trace contextRef="#ctx0" brushRef="#br1" timeOffset="608023.1431">13916 7069,'-25'0,"223"100,-371-200,198 100,-1-49,1 49,25 0,-50 49,0 1,-25 49,25-24,0-26,0 1,0-1,0-24,0 25,0-1,-25-49,25-24,0-1,0 0,-49 25,49-50,-25 1,0 49,50 0,24 0,1-25,0 25</inkml:trace>
  <inkml:trace contextRef="#ctx0" brushRef="#br1" timeOffset="608466.7883">14189 7268,'0'0,"49"0</inkml:trace>
  <inkml:trace contextRef="#ctx0" brushRef="#br1" timeOffset="609118.6268">14561 7069,'0'422,"0"-844,25 844,-1-348,51-74,-26 0,-24 0,-25-24,0-1,0 0,-49 25,-1 0,25 0,-24 0,24 0,-25 0</inkml:trace>
  <inkml:trace contextRef="#ctx0" brushRef="#br1" timeOffset="610339.6685">13767 7144,'-25'0,"0"0,75 0,0 0,-1-25,1 25,-25 0,24-25,-24 25,-25 25,0 25,0-26,0 26,0 24,0 26,0 24,-50-50,50-24,0-1,0-24,0 25,0-1,0-24,0 0,0 24</inkml:trace>
  <inkml:trace contextRef="#ctx0" brushRef="#br1" timeOffset="610803.6012">13866 7516,'347'-149</inkml:trace>
  <inkml:trace contextRef="#ctx0" brushRef="#br1" timeOffset="611810.4263">14288 7268,'-25'0,"25"25,0-75</inkml:trace>
  <inkml:trace contextRef="#ctx0" brushRef="#br1" timeOffset="612821.6235">14710 7020,'0'-25,"-50"25,25 0,0 25,-24 24,49 26,-25-50,25-1,0 26,0-25,0 0,0 24,0 1,0-1,0-24,0 25,0-1,50-24,24-25,-24 0,-26 0,26 0,-25 0,24-49,-49 24,0 0,-24 25,24-50,-25 50,-25 0,25 0,-24 0,-26 0,51 0,-1 0,25 25</inkml:trace>
  <inkml:trace contextRef="#ctx0" brushRef="#br1" timeOffset="613722.0783">15875 9004,'0'-25,"-24"25,-26 0,50-25,-25 25,0 0,-24 0,74 0,-1-24,26 24,0 0,24-50,-24 50,-26 0,1 0</inkml:trace>
  <inkml:trace contextRef="#ctx0" brushRef="#br1" timeOffset="614161.9153">15776 9079,'199'0</inkml:trace>
  <inkml:trace contextRef="#ctx0" brushRef="#br1" timeOffset="624134.479">14883 9029,'75'-25,"-51"-25,-24 26,50-1,-50-25,0 1,-25-1,0 0,-24 50,-26 0,1 0,24 0,26 0,24 25,-25-25,25 50,0-25,0-1,0 26,0-25,0 0,25-25,24 0,-49 49,75-49,-26 0,-49 25,50-25,-1 25,-24-25,-25 50,50-50,-50 24,0 1,25 25,-25-25,0-1,0 1,-50-25,50 50,-50-50,1 0,49 25,-25-25,0 0,-24 0,49-50,-75 50,75-74,-25 49,25 0,0-25,25 26,0 24,49-50,-24 50,0 0,-1 0,-24 0,25 0</inkml:trace>
  <inkml:trace contextRef="#ctx0" brushRef="#br1" timeOffset="625086.5255">16123 10244,'25'0,"50"0,-26 0,-24 0,0 0,0 0,24 0,-49 50</inkml:trace>
  <inkml:trace contextRef="#ctx0" brushRef="#br1" timeOffset="625459.3075">16123 10542,'273'-25</inkml:trace>
  <inkml:trace contextRef="#ctx0" brushRef="#br1" timeOffset="673117.6536">14486 10542,'0'-50,"25"50,-25-49,50 49,-50-50,0 1,0-1,0 25,-25 25,0 0,0 0,-24 0,49 25,-50-25,50 25,-25-25,25 49,-25 1,25-25,0 0,0 24,0-24,25-25,-25 25,25-25,49 49,-24-24,-25 50,25-51,-50 1,0 25,0-25,-25-25,-50 24,26-24,24 0,0-49,25-1,0 25,0 1,0-26,25 25,24 25,-24-49,0 49,50 0</inkml:trace>
  <inkml:trace contextRef="#ctx0" brushRef="#br1" timeOffset="673511.1866">14734 10567,'0'49</inkml:trace>
  <inkml:trace contextRef="#ctx0" brushRef="#br1" timeOffset="674120.1612">15106 10344,'199'322,"-621"-347,645-272,-74 644,-198-347,-1 0,25 0,0 0</inkml:trace>
  <inkml:trace contextRef="#ctx0" brushRef="#br1" timeOffset="674547.4619">15082 10468,'0'-50</inkml:trace>
  <inkml:trace contextRef="#ctx0" brushRef="#br1" timeOffset="675554.1634">15330 10368,'-224'0,"274"25,-124-50,322 25,-496 50,248 0,0-26,49 26,-49 0,0-1,0-24,0 0,0 0,25-25,0 0,-25-25,25 25,24 0,26 0,-51 0,-24 25,25-25,-25 74,0-24,0-26,0 1,0 25,0-25,-49-1,24 26,-25-25,25-25,1 49,-26-49,25 0,0 0,25-24,0-1,25 25,25 0,-1 0,1 0</inkml:trace>
  <inkml:trace contextRef="#ctx0" brushRef="#br1" timeOffset="676169.5926">15702 10393,'0'99,"0"-198,0 248,-50-99,50-1,0 26,0-26,0-24,0 0,0 24,75-49,-26 0,-24 0,25-24,-50-26,0 25,-25 25,-25 0,-24 25,49 0,25 49</inkml:trace>
  <inkml:trace contextRef="#ctx0" brushRef="#br1" timeOffset="683639.4317">5805 16892,'24'0,"26"-50,-25 50,49 0,-49 0,25 50,-50-25,49 0,-49 24,25 26,-25-26,0 1,0-1,0-24,0 25,0-25,-25-75,25 25,0 0,0-24,0 24,0 0,0 0,0-24,0 24,0 0,50 25,-50-74,50 74,-50-25,49 25,-24 0,0 0,24 25,-49 49,0-24,0-25,-24-25,-1 0,25-50,0 25,49 25,1 0,0 25</inkml:trace>
  <inkml:trace contextRef="#ctx0" brushRef="#br1" timeOffset="684076.3651">6648 17041,'248'49</inkml:trace>
  <inkml:trace contextRef="#ctx0" brushRef="#br1" timeOffset="684544.7577">6698 17214,'148'0,"-346"-173,496 346</inkml:trace>
  <inkml:trace contextRef="#ctx0" brushRef="#br1" timeOffset="685015.1082">6698 17066,'297'-75</inkml:trace>
  <inkml:trace contextRef="#ctx0" brushRef="#br1" timeOffset="685443.4876">6698 17239,'297'-49</inkml:trace>
  <inkml:trace contextRef="#ctx0" brushRef="#br1" timeOffset="686090.2783">7789 17066,'-918'24,"745"125,1214-322,-1636 272,1240-198,-695 148,26-49,73 0,26 0,73-25,1 25,75-74,73 74,174-99,1 99,-75-99,-125 99,-73-50,-75 50,-50 0,-74-50</inkml:trace>
  <inkml:trace contextRef="#ctx0" brushRef="#br1" timeOffset="688898.2291">8384 16421,'0'0,"50"-25,0 25,-26-50,26 50,-25 0,24 0,1-25,-25 25,-25-24,25 24,-25 24,0 26,0 0,0-1,0 26,0-26,0 1,0-25,0 0,0 24,0-74,0-24,0 24,0 0,0-24,0-1,-25 50,-25-25,25 25,1 0,24 25,-25-25,25 25,25-25,24 0,1-50,-25 50,-1 0,26 0,-25 0</inkml:trace>
  <inkml:trace contextRef="#ctx0" brushRef="#br1" timeOffset="689467.5323">8980 16495,'74'0,"-148"0,148 25,-124-25,26 0,48-25,1 25,0 0</inkml:trace>
  <inkml:trace contextRef="#ctx0" brushRef="#br1" timeOffset="690088.8699">9352 16197,'74'397,"-148"-794,173 794,-74-347,24-50,-24 0,25 0,-1-25,-49-49,0 24,-24 50,-26 0,0 25,1-25,-1 50,1-50,49 24,-50-24</inkml:trace>
  <inkml:trace contextRef="#ctx0" brushRef="#br1" timeOffset="692428.1558">7814 17884,'0'0,"-25"0,25-25,25 25,49 0,-24 25,-25 0,24 25,-49-26,50 1,-50 50,25-75,-25-50,0 0,0 1,0-1,0 1,-50-26,50 1,0 49,0 0,-25-24,25 24,0 0,0 0,0-25,0 26,0-1,-49 25,49-25,24 25,1 0,-25-50,50 50,-25 0,49 0,-74-24,50 24,24 0,-49 0,49 0,1-50,-50 50,24 0,-24 0,0-25,24 25,-24 0,0-25,25 25,-26 0,1-49,25 49,-1 0,-24-25,25 25,24 0,-49 0,-25-50,50 50,-1 0,-24 0,-25-24,50 24,-26 0,26-25,-25 25,25 0,-50-50,24 50,1 0,50-25,-51 25,26-49,0 49,-1 0,-49-25,50 25,24-25,-49 25,0 0,-25-49,49 49,-24 0,-25-25</inkml:trace>
  <inkml:trace contextRef="#ctx0" brushRef="#br1" timeOffset="693960.5896">8434 17735,'25'0,"24"-24,-49-26,0 0,0 26,-24 24,-1 0,0 0,-25 0,26 0,24 49,0-24,0 0,0 24,49-49,-49 25,25-25,0 0,0 0,24 25,-24-25,-25 50,25-50,-25 24,0 1,-25-25,25 25,-25-25,-24 0,24 0,0 0,25-25,0 0,0-24,25 24,24-25,1 26,24 24</inkml:trace>
  <inkml:trace contextRef="#ctx0" brushRef="#br1" timeOffset="694457.79">8955 17537,'0'198</inkml:trace>
  <inkml:trace contextRef="#ctx0" brushRef="#br1" timeOffset="694964.3039">8831 17537,'297'74</inkml:trace>
  <inkml:trace contextRef="#ctx0" brushRef="#br1" timeOffset="696246.3667">9426 17512,'-595'25,"1016"-75,-247 75,-174-50,50 25,-50-25,0 1,0-26,-25 25,0 25,0 0,-24 0,24 0,0 0,25 50,0-25,50-25,-1 24,-24-24,0 0,25 50,-1-25,-24 25,-25-1,0 1,0-25,0-1,-50-24,-24 0,74-24,-50-1,50-50,0 51,0-51,25 75,-25-25,75 25,-75-25,49 25,1-49</inkml:trace>
  <inkml:trace contextRef="#ctx0" brushRef="#br1" timeOffset="696772.6199">9724 17462,'99'-49,"-198"98,198-73,-124 24,25-25,25 25</inkml:trace>
  <inkml:trace contextRef="#ctx0" brushRef="#br1" timeOffset="698191.1791">10344 17115,'-75'0,"26"0,24 0,25 25,0 25,0-1,0-24,0 25,0-1,25-49,-25-25,49 25,-49-24,50 24,0-50,-25 50,-1 0,-24 25,0 0,50-25,-50 74,0-49,0 24,-50 1,1-25,-1-25,25 0,0 0,25-25,0-25,25 50,25 0,0 0,-1 0,1 0</inkml:trace>
  <inkml:trace contextRef="#ctx0" brushRef="#br1" timeOffset="698813.0162">10716 17066,'223'347,"-223"-397,-223-247,446 545,-272-248,-26 0,26 0,24 49,-25-49,25 0,25 25</inkml:trace>
  <inkml:trace contextRef="#ctx0" brushRef="#br1" timeOffset="699862.1783">10840 16991,'25'-49,"0"49,-25-25,0 50,0-1,-25-24,25 75,-50-26,50 26,0-50,0-1,0 26,0-25,0 0,0 24,0 1,75-50,-51 0,1 0,25-50,-1 25,-49 1,0-26,-74 25,24 25,1 0,24 0,-25 0,50 25</inkml:trace>
  <inkml:trace contextRef="#ctx0" brushRef="#br1" timeOffset="701249.3183">8806 17562,'0'-25,"25"25,24 0,-24 0,25 74,-1-74,26 25,-26-25,1 50,-25-50,24 25,-73-25</inkml:trace>
  <inkml:trace contextRef="#ctx0" brushRef="#br1" timeOffset="701754.5676">9128 17438,'-49'397</inkml:trace>
  <inkml:trace contextRef="#ctx0" brushRef="#br1" timeOffset="703220.318">11584 16570,'-25'0,"1"0,-1 0,74 0,1 0,24 0,1 0,-26 0,-24 0,0-25,25 25</inkml:trace>
  <inkml:trace contextRef="#ctx0" brushRef="#br1" timeOffset="703752.75">11708 16743,'347'-25,"-694"50,694-74</inkml:trace>
  <inkml:trace contextRef="#ctx0" brushRef="#br1" timeOffset="746695.9669">12775 16371,'-25'0,"0"0,0 25,-24 0,49 24,-25 1,25 0,0-26,-50 26,50-25,0 0,0 24,0 1,25 24,0-49,25-25,-50 25,24-25,1 0,25 0,-1 0,-49-25,25 25,-25-25,0-24,0 24,0 0,0-25,0 26,0-1,-49 0,24-25,-25 26,25-26,25 25,-24 25</inkml:trace>
  <inkml:trace contextRef="#ctx0" brushRef="#br1" timeOffset="747395.2314">13097 16619,'0'0,"0"-25,25 25,-25 25,-25 25,-24-50,49-50,24 50,1 0,-25 25,50-25</inkml:trace>
  <inkml:trace contextRef="#ctx0" brushRef="#br1" timeOffset="748113.9419">13668 16520,'-174'0,"348"0,-348-25,174-24,0 24,75 25,-51 0,1 0,25 25,-25-1,-25 1,24 25,-24-25,0-1,0 26,0-25,0 0,0 24,-24-49,24 50,-50-50,50 25,-50-25,50-25,50 25</inkml:trace>
  <inkml:trace contextRef="#ctx0" brushRef="#br1" timeOffset="748610.5671">13891 16421,'74'149,"-74"-100,-74-247,173 471,-99-224,0 1,50-25,-50 24,25-24,24-75</inkml:trace>
  <inkml:trace contextRef="#ctx0" brushRef="#br1" timeOffset="749592.9638">14362 16520,'0'-25,"25"25,-25-25,0 1,0-26,-25 25,-24 25,24 0,-25 25,50 0,-25-25,25 49,0 26,0-50,0-1,50-24,0 0,-1 50,1-50,-50 25,49-25,-49 25,0 24,0-24,-24 0,-1-25,0 0,-25 0,26 0,-1 0,25-25,0-25,25 50,24-49,-24 49,0-50,24 50,-24 0,25 0</inkml:trace>
  <inkml:trace contextRef="#ctx0" brushRef="#br1" timeOffset="750250.9103">14908 16470,'-174'-49,"348"98,-348-123,199 74,-25-75,25 1,-25 49,50 25,-50-25,24 50,-24 50,50-1,-50 1,25-1,-25 0,49-24,-49-25,0 24,25-49,-25 25</inkml:trace>
  <inkml:trace contextRef="#ctx0" brushRef="#br1" timeOffset="777682.3307">13395 17413,'-25'0,"0"0,-24 0,24 0,74 0,-24 0,0 0,25 0,49-75,0 75,50-99,-25 50,25-1,0 25,-25 25,24-74,-73 74,24-50,-74 50,0 0,0 0</inkml:trace>
  <inkml:trace contextRef="#ctx0" brushRef="#br1" timeOffset="778377.8431">13792 17537,'-50'0,"100"0,-125 0,75 50,-24-50,73 0,50-50,25 0,25-24,25-1,-25 26,-50 49,0-25,-49 25,-25 0,-25-50</inkml:trace>
  <inkml:trace contextRef="#ctx0" brushRef="#br1" timeOffset="784717.805">9873 5432,'0'-25,"0"1,0 73,0 1,0-25,0-1,49 26,-49 0,0-26,0 26,0 0,0-26,0 26,0-25,25 0,-25 24,0-24,0 0,0 25,0-1,25-49,-25 25,0 0,49-25,-24 0,25 0,-25 0,24 0,26 0,-26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04:17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4986 1463,'0'-49,"0"98,50 1,-25 0,24-1,-24 1,-25-25,50-25,-50 49,49-49,-24 0,-25-49,50-1,-50 0,49 1,-49-1,75 25,-75-24,49 24,-24-25,-25 75,0 0,-50 25,26-26,-1 1,-25-25,25 50,-24-50,49 25,0-1,0 26,0 25,0-1,0 0,0-24,0-25,0 24,0-24,0 0,74-25</inkml:trace>
  <inkml:trace contextRef="#ctx0" brushRef="#br0" timeOffset="402.4904">5829 1687,'25'0,"0"0,25 0,-26 49,-24-24,0 25,-24-1,-1-49,-25 0,25 0,1 0,24-24,0-1,0 0,0-25,0 26,0-1,49 25,1 0</inkml:trace>
  <inkml:trace contextRef="#ctx0" brushRef="#br0" timeOffset="814.0892">6102 1662,'0'0,"25"0,25 0,-50 74,0-49,49-25,-49 50,0-1,0-73,0-26,0 25,0 0,50-24,-25 49,-25-25,49 25,1 0,-25 50,-25-1,0-24,0 0,0 24,0 1</inkml:trace>
  <inkml:trace contextRef="#ctx0" brushRef="#br0" timeOffset="1413.6406">6871 1587,'0'0,"0"-24,0-26,50 50,-1 25,1 24,0 1,-1 25,-24-26,25-24,-25 25,24-26,1 26,-25-50</inkml:trace>
  <inkml:trace contextRef="#ctx0" brushRef="#br0" timeOffset="1641.5733">7343 1513,'-25'-25,"25"50,-99 49,49 26,-49-1,-25 25,24-25,26-24,24-1</inkml:trace>
  <inkml:trace contextRef="#ctx0" brushRef="#br0" timeOffset="2067.5243">5482 2431,'0'0,"-49"0,24 0,25 25,25-25,49 0,75 0,124 0,24-25,51 25,-1-75,-25 75,-49-49,-74 49,-100 0,-74 0</inkml:trace>
  <inkml:trace contextRef="#ctx0" brushRef="#br0" timeOffset="3156.4987">5110 3448,'0'-25,"0"0,75 50,-26 0,-24 24,0-24,24 25,-24-50,-25 25,25-25,25-75,-50 26,24-26,-24 26,50-1,-50 0,50 1,-50 24,24 25,-24 50,-24-1,-1 1,-25-25,25-1,-24 26,24-50,-25 0,50 25,0 24,50 1,-50 24,25-24,-25 0,49-1,-49-24,0 25,0-25,0-1,25-24</inkml:trace>
  <inkml:trace contextRef="#ctx0" brushRef="#br0" timeOffset="3389.9959">5780 3621,'49'-49,"1"49,24 0,-24-25,0 25</inkml:trace>
  <inkml:trace contextRef="#ctx0" brushRef="#br0" timeOffset="4114.2767">6350 3349,'0'-25,"75"25,-26 0,-49 49,50-49,-50 50,50-50,-1 0,-24 0,-25-25,50-24,-50-1,24 50,-24-25,0-24,0 73,0 51,0-50,0-1,0 26,-24 24,-26-24,25 0,25-26,-25-24,25 50,0-25,-49-25</inkml:trace>
  <inkml:trace contextRef="#ctx0" brushRef="#br0" timeOffset="4557.1556">6400 3200,'-50'0,"50"-50,-24 50,24-25,-25 25,50 0,24 0,26 0,24-74,0 74,0-25,0 25</inkml:trace>
  <inkml:trace contextRef="#ctx0" brushRef="#br0" timeOffset="5330.0024">7467 3448,'0'-25,"-50"25,75 0,24 0,26-50,-1 50,-24 0,-1 0,1-24,-25 24,0 0</inkml:trace>
  <inkml:trace contextRef="#ctx0" brushRef="#br0" timeOffset="5533.4394">7566 3597,'0'-25,"49"25,26-25,-26 25,1-50,-25 50,49-24</inkml:trace>
  <inkml:trace contextRef="#ctx0" brushRef="#br0" timeOffset="6635.2197">8608 3225,'0'0,"-50"-25,75 0,0 25,49 0,0 50,-74 24,50-24,-50-1,0 1,0-25,0 24,-25-49,25-49,0-26,0 1,0-1,0 26,0 24,0 0,75-49,-51 74,1-25,25 25,-25 0,-25 50,0-1,-25 1,0-50,25-25,0-25,25 50,24-49,-24 49</inkml:trace>
  <inkml:trace contextRef="#ctx0" brushRef="#br0" timeOffset="7278.9386">9724 3026,'0'-25,"0"-24,25 24,49 25,-49 0,24 0,1 25,-50 24,0-24,0 0,0 0,0 24,-25-49,-24 25,24-25,-25 0,1 0,-1 0,50-74,-25-1,25-24,0 0,50-25,-1 74,1 1,0 24,-1 25,1 0,24 0,-49 0,0 0,-25 49,74-24</inkml:trace>
  <inkml:trace contextRef="#ctx0" brushRef="#br0" timeOffset="7645.5833">10170 2853,'0'-25,"25"25,0 49,-25-24,49-25,-24 0,0-49,-25 24,0 99,0-24,0-1,0 1,-25 0,25 24,0-24,-74-26,74 1</inkml:trace>
  <inkml:trace contextRef="#ctx0" brushRef="#br0" timeOffset="7891.9232">9674 3522,'-25'0,"50"0,99-49,50-26,-1 1,1-1,-25 26,-50-1,-49 50,-1-25,-24 25</inkml:trace>
  <inkml:trace contextRef="#ctx0" brushRef="#br0" timeOffset="8319.6656">9897 3820,'0'0,"25"0,25 0,-25 0,-1 0,51 25,-75 24,0 26,0-26,0 1,0-25,-25 24,0-49,-24 25,24-25,0 0,-25-25,50-49,0-25,0 0,50-25,24-1,1 51,-26 0,1 49,-25 25,24-50,1 50</inkml:trace>
  <inkml:trace contextRef="#ctx0" brushRef="#br0" timeOffset="8780.0271">10344 3845,'74'0,"-49"0,25 0,-25 0,-25 49,0 1,0 0,0-26,0-48,0-1,24-25,-24 25,50-24,-50 24,50 25,-50 25,0 0,0 24,0-24,0 0,24-25,1 0,25 0,-25 0,49-75</inkml:trace>
  <inkml:trace contextRef="#ctx0" brushRef="#br0" timeOffset="9169.5324">11286 2158,'0'0,"0"-50,-24 50,24 75,-75 74,75 24,-49 1,49-50,0 0,0-50,0-24,99 0,-74-50,24 24,51-24,-1 0,0 0</inkml:trace>
  <inkml:trace contextRef="#ctx0" brushRef="#br0" timeOffset="9713.7132">11683 2555,'0'0,"50"0,0 25,-1-25,26 74,-26-24,-24-50,25 49,-1-24</inkml:trace>
  <inkml:trace contextRef="#ctx0" brushRef="#br0" timeOffset="9932.742">12006 2555,'0'0,"0"-50,0 75,-50 0,1 24,24 26,-25 24,50-49,-49-25,49 24,0-24</inkml:trace>
  <inkml:trace contextRef="#ctx0" brushRef="#br0" timeOffset="10207.5262">12179 2580,'25'0,"50"0,-26 0,1-50,24 50,1 0,-26-25,26 25</inkml:trace>
  <inkml:trace contextRef="#ctx0" brushRef="#br0" timeOffset="10493.5436">12849 2257,'0'-49,"0"73,75-24,-75 75,49-26,1-24,-25 25,-25-25,49-25,-49 24,50-24</inkml:trace>
  <inkml:trace contextRef="#ctx0" brushRef="#br0" timeOffset="10735.8943">13097 2232,'-25'0,"-49"75,49-1,-24 1,24-1,25-49,-50 0,50 24,-25-49,25 25</inkml:trace>
  <inkml:trace contextRef="#ctx0" brushRef="#br0" timeOffset="11005.2162">12775 2084,'0'0,"99"-50,-25 50,1 0,-26 0,1 0</inkml:trace>
  <inkml:trace contextRef="#ctx0" brushRef="#br0" timeOffset="11290.5338">13345 1860,'0'0,"25"0,0 0,24 25,-24 25,25 24,0 75,-50 25,49-1,-49 26,0-75,0-25,-49 25,-26-50,25 1,-74-1,25-24,-25-50</inkml:trace>
  <inkml:trace contextRef="#ctx0" brushRef="#br0" timeOffset="31207.2128">5160 5928,'0'0,"-25"0,25-24,0-1,0 50,0 74,50-25,24 1,-24 24,24-50,-49 1,0-25,24 0,-24-25,-25-50,0 0,74-24,-74 24,25 1,-25 24,50-25,-25 1,-1 49,-24 49,-24-24,24 0,-50 25,0-26,26 26,24-25,-50-25,50 49,-25-49,25 50,0 0,0-1,0 50,0 50,25 25,-25-25,0-50,25-25,-25-24,0 0,0-75,0-50</inkml:trace>
  <inkml:trace contextRef="#ctx0" brushRef="#br0" timeOffset="35376.6769">6077 6747,'-49'0,"24"0,0 0,75 0,24 0,26 0,-1 0,0 0,25 0,-25-50,-24 50,-1-49</inkml:trace>
  <inkml:trace contextRef="#ctx0" brushRef="#br0" timeOffset="39229.971">11361 6152,'0'0,"-75"0,51 0,48 0,26 0,25 0,-1 0,0 0,-24 0,0 0,-1 0,-24 0,25 0</inkml:trace>
  <inkml:trace contextRef="#ctx0" brushRef="#br0" timeOffset="39417.6966">11386 6375,'0'0,"25"0,24 0,26 0,-1 0,0 0,-24-25,0 25,-1 0</inkml:trace>
  <inkml:trace contextRef="#ctx0" brushRef="#br0" timeOffset="44795.8407">12576 5904,'0'0,"0"-25,0 0,-24 25,-1 0,-25 25,50 24,-25 1,25 24,0-24,0 24,0-49,0 0,75 25,-50-50,24 0,1 0,-1 0,-24 0,25 0,-50-75,0 50,0 1,0-1,0-50,0 51,0-1,-25-25,-25 50,26-49,-26 24,0 25,100 0,-25 25</inkml:trace>
  <inkml:trace contextRef="#ctx0" brushRef="#br0" timeOffset="45145.5244">13072 6052,'-24'0,"24"-24</inkml:trace>
  <inkml:trace contextRef="#ctx0" brushRef="#br0" timeOffset="45618.3002">13618 5978,'0'0,"-74"0,49 0,-25 0,25 0,-24 0,49-25,-50-24,50 24,50 25,-25 0,-1 0,1 0,25 0,-25 0,24 49,-49 1,25-25,-25 24,0 1,0 0,-25 24,-24-49,49 0,-50-25,50 49</inkml:trace>
  <inkml:trace contextRef="#ctx0" brushRef="#br0" timeOffset="45922.0141">13817 5953,'0'0,"0"-49,0 73,0 26,0 24,0 1,0-1,0-24,0-1,0-24,49 25,-49-25</inkml:trace>
  <inkml:trace contextRef="#ctx0" brushRef="#br0" timeOffset="47278.23">14635 6077,'-49'0,"24"0,74 0,1 0,0 50,-1-50,26 25,-51-25,1 0,25 0</inkml:trace>
  <inkml:trace contextRef="#ctx0" brushRef="#br0" timeOffset="47486.0929">14834 5978,'0'0,"-25"0,25 25,-99 74,49 0,-24 25,24-49,50-26,-25 1</inkml:trace>
  <inkml:trace contextRef="#ctx0" brushRef="#br0" timeOffset="48440.0887">15528 5556,'25'0,"-25"-25,49 25,-49-74,25 74,-25-25,0-49,0 49,0 0,0-24,-25 49,-24-25,-1 25,-24 0,49 0,-25 0,50 49,-24-49,24 50,0 24,0-24,0-25,24 24,1-24,0-25,25 50,-26-50,26 49,-25-49,-25 75,25-75,-25 25,0-1,-25-24,0 0,0 0,-24 0,24 0,0 0,25-24,-50-1,50-25,0 25,0 1,50-51,-25 75,24-25,1 25,24-49,1 49</inkml:trace>
  <inkml:trace contextRef="#ctx0" brushRef="#br0" timeOffset="48688.4288">15900 5432,'-25'0,"25"25,-24-25,24 25,24-50</inkml:trace>
  <inkml:trace contextRef="#ctx0" brushRef="#br0" timeOffset="49160.4996">16198 5209,'0'0,"0"-25,0 100,0-26,0-24,0 25,0-26,25-24,-1 50,1-50,25 0,-25 25,24-25,-49 49,50 1,-50-25,0 0,-25-25,25 49,-50-49,26 0,-1 0,-25 0,50-49,0 24,0 0</inkml:trace>
  <inkml:trace contextRef="#ctx0" brushRef="#br0" timeOffset="49707.4416">16272 5259,'0'0,"-49"0,98-50,1 50,-1 0,1 0,0 0,-1-25,26 25,-51 0,1 0,0 0,25-25,-100 25,25 50,25 0,0-1,0 26,0-26,0 1,0-1,0-24,50 25,24-50,-24 0,-25-50,-25 1,-25 49,0 0,-24 0,-26 0,-24 0,24 0</inkml:trace>
  <inkml:trace contextRef="#ctx0" brushRef="#br0" timeOffset="50729">14982 5730,'0'0,"0"-25,0 0,50 50,0 49,-50-24,24-50,-24-25,0 0,0-24,0-1,0-24,0-25,0-1,0 1,0 50,-49-1,49 25,0-49,0 49,0 0,-25 25,75 0,49 0,74 0,1 0,49 0,75 0,0-49,24 49,-24 0,-75-50,-149 50,-98 0,-1 0</inkml:trace>
  <inkml:trace contextRef="#ctx0" brushRef="#br0" timeOffset="51416.1411">15280 6251,'25'0,"49"0,50 0,75-25,49 25,-25-50,25 50,-25-49,-24 49,-26 0,-123 0,-50-25,-50 25</inkml:trace>
  <inkml:trace contextRef="#ctx0" brushRef="#br0" timeOffset="52586.1038">15578 7020,'0'0,"0"-25,99 75,-74-1,24 1,1 24,-25-24,24-1,-49-24,25-25,-25 50,0-75,0-25,0 1,0-26,0-24,-49-25,49 25,-75 24,75 1,-25 24,25 1,0-1,0 25,50-24,24 49,50-25,25 25,25-50,-1 50,-49 0,-49 0,-50 0</inkml:trace>
  <inkml:trace contextRef="#ctx0" brushRef="#br0" timeOffset="53194.9281">16446 6945,'0'-74,"0"24,-50 1,25 24,1 25,-26 0,0 0,50 49,0-24,0 25,0-25,0 0,0 24,25-49,-25 50,75-50,-26 25,-24-25,-25 24,50-24,-50 50,0-25,0 0,-75-25,26 0,24 0,25-50,0 0,0 26,25-1,49-25,-24 25,24 25,0-74</inkml:trace>
  <inkml:trace contextRef="#ctx0" brushRef="#br0" timeOffset="53831.7039">17835 5110,'0'-25,"-25"25,-24 0,49 50,-75 74,25 0,1 99,-1 0,50-24,0-1,0-24,25-50,25-75,24 1,25-50,1 25,-1-25,-25 0,1 0</inkml:trace>
  <inkml:trace contextRef="#ctx0" brushRef="#br0" timeOffset="54197.7387">18033 5879,'-74'-75,"74"50,-25 25,25-24,0 48,25 1,25 25,24 0,0-26,26 26,-26-25,-49-25,24 74,-24-74</inkml:trace>
  <inkml:trace contextRef="#ctx0" brushRef="#br0" timeOffset="54499.4919">18331 5779,'-50'-24,"26"24,-26 0,0 49,1 26,-1-26,1 1,-26 24,50-49,25 0,50-25</inkml:trace>
  <inkml:trace contextRef="#ctx0" brushRef="#br0" timeOffset="54763.0033">18653 5879,'25'0,"0"0,49 0,-24 0,25 0,-26 0,1-25,-25 25</inkml:trace>
  <inkml:trace contextRef="#ctx0" brushRef="#br0" timeOffset="57019.8444">19844 5631,'25'0,"25"0,-75 0,-25 0,25 0,0 0,-24 0,24 0,0 0,-24 0,49 49,0-24,0 25,24-50,1 0,0 0,25 0,-1 0,-24 49,25-49,-25 50,-25-25,24 24,-24-24,0 25,-24-1,-26-49,25 25,0-25,-24 0,24 0,25-49,0-1,49 50,1 0,-25 0,25 0,-1-25</inkml:trace>
  <inkml:trace contextRef="#ctx0" brushRef="#br0" timeOffset="57335.5069">20067 5358,'0'-25,"50"25,-25 0,24 25,26 49,-26 1,26 49,-26 24,-49-23,50 23,-50-24,-25 0,-24-49,-1 49,-49 0,-25-75,25 1,24-50</inkml:trace>
  <inkml:trace contextRef="#ctx0" brushRef="#br0" timeOffset="71713.8433">8161 6102,'25'0,"-25"25,-50 0,25-25,1 0,-26 0,25 0,0 0,-24 0,49-75,-25 75,25-49,0-1,0 25,25 25,24-49,1 49,0-25,-1 25,1 0,0 0,-1 25,-49 24,50 50,-50-24,0-1,0 1,-25-26,25 1,-50-1,50-24,-49-25,49 25,-50-25,50-25,0 0</inkml:trace>
  <inkml:trace contextRef="#ctx0" brushRef="#br0" timeOffset="72140.7572">8806 6028,'-25'0,"0"0,1 0,-51 24,1-24,49 0,25-24,-50 24,50-50,0 25,0 0,25 25,0 0,25-49,-26 49,1 0,25 25,-25 24,-25 1,49-1,-49 1,0 24,0-49,-25 0,25 25,-49-50,24 49,-25-49</inkml:trace>
  <inkml:trace contextRef="#ctx0" brushRef="#br0" timeOffset="72403.3886">8161 6871,'0'-25,"25"0,49-24,50 24,0-25,-24 50,24-74,-75 74,1 0,-1 0</inkml:trace>
  <inkml:trace contextRef="#ctx0" brushRef="#br0" timeOffset="72860.1492">8558 6995,'0'0,"0"25,-25-25,25 49,0 1,0-25,0 24,25-49,49 25,-24-25,-25 50,-25-25,0 24,0 1,0-25,-50-25,1 24,-1-24,50-49</inkml:trace>
  <inkml:trace contextRef="#ctx0" brushRef="#br0" timeOffset="73124.2741">8558 6970,'0'0,"-25"0,50 0,25 0,-1 0,1-25,24 25,1-74,-26 74,1-50,-25 25</inkml:trace>
  <inkml:trace contextRef="#ctx0" brushRef="#br0" timeOffset="76819.3626">1489 8731,'0'25,"0"25,0 24,0 0,0 1,0-25,0 24,0-24,0-1,0-24,24-25,-24 50</inkml:trace>
  <inkml:trace contextRef="#ctx0" brushRef="#br0" timeOffset="77061.8534">1067 8880,'-50'-50,"100"1,49-1,50-24,49-1,-24 26,25 49,-1 0,-74 0</inkml:trace>
  <inkml:trace contextRef="#ctx0" brushRef="#br0" timeOffset="77391.096">2233 9103,'0'0,"0"-24,49 24,-24 0,0 0,-25 49,0-24,0 25,-74 24,-1-49,1-25,24 49,25-49,-24 0,49-49,0 24,0-25,0-24,99 49,-49 25,-1-49,1 49,-1 0,26 0</inkml:trace>
  <inkml:trace contextRef="#ctx0" brushRef="#br0" timeOffset="77690.3614">3126 8632,'0'0,"-25"0,-25-25,26 25,24 25,0 25,0 24,0 25,24 50,1 0,25 25,-1-1,-49-49,50 0,-50-49,0-26,0-24</inkml:trace>
  <inkml:trace contextRef="#ctx0" brushRef="#br0" timeOffset="77930.3693">2977 9426,'0'-50,"0"100,0-149,0 74,50 0,-1-25,1 50,-1-49,26 49,24-75,-25 75,-49 0,0 25,-25 25,0-1,0 1,0-25,0 24,0-24</inkml:trace>
  <inkml:trace contextRef="#ctx0" brushRef="#br0" timeOffset="78094.0305">3399 8930,'0'0,"0"-25,24 25,1 0,0 0,25 0</inkml:trace>
  <inkml:trace contextRef="#ctx0" brushRef="#br0" timeOffset="78801.2078">3647 9029,'0'0,"0"50,49-1,-49-24,0 0,0 24,25-24,-25 0,0-50,25-24,-25 24,49 25,-49-25,25 25,0 0,25 25,-1 24,-24-49,25 50,-25-50,24 0,-24 0,25 0,-50-25,49-49,-24 49,-25 0,0-24,0 24,-25 25,0 0,-24 25,24 24,25 1,0-25,74-25,-49 0,25 0,-25-25,-25 0,0 0,0-49,0 24,0-24,0-1,-50 1,-24-50,24 49,0 26,26 49,24-25,-25 25,25 74,0 50,25 25,49 0,-24-25,49 0,-25-74,1-1,-1-49,-24 0,24 0</inkml:trace>
  <inkml:trace contextRef="#ctx0" brushRef="#br0" timeOffset="80309.961">6251 8830,'0'0,"-25"0,25-24,-24 24,24-25,-50-25,124 100,-24-1,24 26,26-1,-51-49,1 0,-1 25,-24-26,25 51,-25-75</inkml:trace>
  <inkml:trace contextRef="#ctx0" brushRef="#br0" timeOffset="80643.0339">6698 8632,'0'0,"-50"-50,25 75,25 25,-74 24,24 1,-24 24,-1 0,1-49,49-25,25 24,-25-49,75 0,0 0,24-25</inkml:trace>
  <inkml:trace contextRef="#ctx0" brushRef="#br0" timeOffset="80848.065">6970 8830,'0'0,"50"0,0-49,-1 49,-24 0,25 0,-25 0</inkml:trace>
  <inkml:trace contextRef="#ctx0" brushRef="#br0" timeOffset="80997.6648">7119 8979,'0'0,"25"0,25-49,24 49,1-25,-1 25</inkml:trace>
  <inkml:trace contextRef="#ctx0" brushRef="#br0" timeOffset="81551.6343">8087 8706,'0'0,"-50"0,0 0,1 0,24 0,-25 0,26 50,-1-50,-25 0,125-50,-51 1,26 24,-50-25,50 26,-50-1,24-25,-24 25,0 1,50 24,-50 24,0 1,0 50,25-1,-25 75,0-25,49 25,-49-50,50-25,-50-24,0 0,25-50,-25 24</inkml:trace>
  <inkml:trace contextRef="#ctx0" brushRef="#br0" timeOffset="81867.3249">8880 9029,'0'-25,"25"25,25 25,-50 0,0 49,0 1,0-1,-50 0,-24 50,-50-24,-50 24</inkml:trace>
  <inkml:trace contextRef="#ctx0" brushRef="#br0" timeOffset="82716.2442">9848 8359,'0'-25,"0"-24,49 123,1-24,0-1,-26 1,26 0,-25-26,0-24,-25 50,49-50,1-25,-50 0,49-24,-49-26,50 1,-50 0,25-1,-25 50,50 25,-50-24,0 73,0 26,-50-1,25 0,-25-24,26 0,-51-26,100-24,-25 75,50-1,-50 1,0-1,49 0,-49 1,0-25,25-26,25 26,-1-50</inkml:trace>
  <inkml:trace contextRef="#ctx0" brushRef="#br0" timeOffset="82908.2788">10741 8632,'0'0,"25"-50,24 50,1-49,-25 49,-1 0,26 0</inkml:trace>
  <inkml:trace contextRef="#ctx0" brushRef="#br0" timeOffset="83066.3674">10815 8781,'99'0</inkml:trace>
  <inkml:trace contextRef="#ctx0" brushRef="#br0" timeOffset="83482.5247">11559 8086,'0'0,"0"-49,0 24,0 0,25-25,25 50,-1 0,1 0,-50 25,50 0,-50 25,0 24,0 1,0-1,-50 25,0 25,26-49,24-26,-50 1,50-1,0-24,25-25,24 50,-24-50</inkml:trace>
  <inkml:trace contextRef="#ctx0" brushRef="#br0" timeOffset="83757.3053">11783 9252,'0'0,"-25"0,25-25,25 25,24 0,-49 25,0 25,-25-50,25-25,-24 25,24-25,-25 25</inkml:trace>
  <inkml:trace contextRef="#ctx0" brushRef="#br0" timeOffset="89233.5486">10518 10492,'0'0,"-50"0,100 50,-26 0,26-1,-25 26,24-1,-24-24,25-26,-25-24,24-24,-49-26,50-24,-50-1,25-24,24 49,-49 26,50 24,-25 0,24 0,-49 49,-49-24,24 49,-25-24,-24 0,49-1,0-49,25 25,0 0,0 24,50 1,-50 49,0 0,0 1,49-1,-49-25,0-49,0 0,25-25</inkml:trace>
  <inkml:trace contextRef="#ctx0" brushRef="#br0" timeOffset="89466.9329">11634 10765,'0'0,"0"-25,49 25,1-49,24 49,-24 0,0 0,-26 0,26 0</inkml:trace>
  <inkml:trace contextRef="#ctx0" brushRef="#br0" timeOffset="89615.5722">11708 11088,'0'0,"-25"0,100 0,-1-25,50-25,-25 1,-24 49,-1-50,-49 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09:25.6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15007 4341,'0'-25,"-49"25,49 25,0 0,0 24,24-49,-24 50,25-25,0-25,25 0,24-25,-24-25,24 1,50-26,25 1,0-1,-50 26,0 49,-24-25,-51 25,1 0</inkml:trace>
  <inkml:trace contextRef="#ctx0" brushRef="#br0" timeOffset="511.3499">15528 4167,'-25'0,"25"50,0-1,0 1,0 0,0-1,0-24,50-25,-50 50,74-50,-49 0,25 0,-1 0,51-75,-1 1,25 24,0-24,-25 24,-49 50,-50-25,49 25,-74 0</inkml:trace>
  <inkml:trace contextRef="#ctx0" brushRef="#br0" timeOffset="20221.0965">13668 4837,'74'-25,"-24"25,-50-25,49 25,1 0,-50-49,25 49</inkml:trace>
  <inkml:trace contextRef="#ctx0" brushRef="#br0" timeOffset="51485.3845">17488 1488</inkml:trace>
  <inkml:trace contextRef="#ctx0" brushRef="#br0" timeOffset="52446.2457">17537 1513,'-25'0,"25"-25,50 25,-50 25,-25 25,0-50,25 49,-24-49,24-25,0-24,24 49,-24-25,50 25,-25 0,-25 74,-50-74,25 50,1-50,-26 0,50-25</inkml:trace>
  <inkml:trace contextRef="#ctx0" brushRef="#br0" timeOffset="53571.2555">18133 1463,'0'0,"0"-24,24 24,-24 24,0-48,0 73</inkml:trace>
  <inkml:trace contextRef="#ctx0" brushRef="#br0" timeOffset="53944.7829">18405 2158</inkml:trace>
  <inkml:trace contextRef="#ctx0" brushRef="#br0" timeOffset="54263.1987">18356 2133,'0'0,"25"0,-25 25,-25-25,25-25,0 0,25 25,-1 0,26 25,-50 25</inkml:trace>
  <inkml:trace contextRef="#ctx0" brushRef="#br0" timeOffset="54629.9854">19174 2257,'-24'0,"-1"0,0 0,25-49,0-26,50 75,-1 0</inkml:trace>
  <inkml:trace contextRef="#ctx0" brushRef="#br0" timeOffset="55155.9283">19894 1612,'0'0,"0"-25,0-24</inkml:trace>
  <inkml:trace contextRef="#ctx0" brushRef="#br0" timeOffset="55715.3317">19794 1984,'-24'0</inkml:trace>
  <inkml:trace contextRef="#ctx0" brushRef="#br0" timeOffset="56235.4578">20266 1265,'0'-25</inkml:trace>
  <inkml:trace contextRef="#ctx0" brushRef="#br0" timeOffset="56900.6501">20911 967,'0'0</inkml:trace>
  <inkml:trace contextRef="#ctx0" brushRef="#br0" timeOffset="57854.1619">20737 1315,'0'-25,"0"-25</inkml:trace>
  <inkml:trace contextRef="#ctx0" brushRef="#br0" timeOffset="58799.1809">21878 1910,'0'-25,"0"0,25 25,-25 25,0 25,-25-50,25-50,0 25</inkml:trace>
  <inkml:trace contextRef="#ctx0" brushRef="#br1" timeOffset="79473.7001">17388 719,'0'25,"0"25,0-25,25-25,-25 24,25-24,-25 25,0 25,50-50,-50 25,24-25,-24 24,25 26,-25-25,50 0,-50 24,25-49,-25 25,0 0,24-25,-24 49,50-49,-50 25,0 0,25-25,-25 25,25-25,-25 49,49-24,-49 0,25-25,-25 50,25-50,25 24,-26-24,-24 25,25-25,-25 50,25-50,-25 25,50-25,-50 24,24-24,1 50,25-50,-50 25,25-25,-1 25,26-25,-50 49,25-49,0 0,-25 25,49-25,-24 25,0-25,0 0,-25 50,49-50,-24 24,0-24,-25 25,49-25,-24 0,0 0,25 0,-50 50,24-50,1 0,0 0,25 0,-50 25,24-25,1 0,25 0,-25 0,0 0,24 0,1 0,-25 0,-1 0,1 0,25 0,-25 0</inkml:trace>
  <inkml:trace contextRef="#ctx0" brushRef="#br1" timeOffset="81489.2158">19001 1984,'49'0,"-24"0,0 0,0 0,24 0,1 0,-25 0,0 0,24 0,1 0,-25 0,-1 0,-24-24,50 24,-25 0,0 0,24-25,-24 25,0-50,24 50,-24-25,0 25,25 0,-50-49,24 49,1 0,-25-25,25 25,25 0,-25 0,-25-25</inkml:trace>
  <inkml:trace contextRef="#ctx0" brushRef="#br1" timeOffset="85234.0055">19869 1836,'25'0,"0"0,-1 0,-24-25,50 25,-50-50,25 50,0 0,-25-25,49 25,-49-24,25 24,0-50,24 50,-24-25,25 25,-50-25,25 25,24-49,-24 49,-25-25,25 25,24-25,1 25,-50-50,25 50,24-24,1 24,-50-25,25 25,24-50,1 25,-25 25,-25-49,25 49,-25-25,49 25,-49-25,25 25,-25-25,25 25,-25-49,25 49,24-50,-24 25,25 25,-50-49,25 49,-25-25,24 25,-24-25,25 25,-25-25,50 25,-50-49,25 49,-25-25,24 25,-24-25,50 25,-50-49,25 49,-25-25,25 25,-25-25,24 25,-24-25,50 25,-50-49,25-1,-25 25,25 25,-25-25,0-24,49 49,-49-25,0 0,25 25,-25-50,0 75,0 0,-50 0,50 25,-24-50,24 24,-25 1,25 25,-50-50,50 25,-25-25,25 24,-24-24,24 25,-50 25,50-25,-25-25,25 24,-25 26,25-25,-49 24,49-24,-25-25,25 50,-25-50,-24 25,49 24,-25-49,0 0,25 25,-50-25,50 25,-24-25,24 49,-25-49,25 25,-25-25,25 25,-50-25,50 25,-25-25,25 49,-24-49,24 25,-50-25,50 25,-25-25,25 50,-25-50,1 0,24 24,-50-24,50 25,-25-25,0 0,25 25,-49-25,24 50,0-50,25 24,-49-24,24 0,25 25,-25-25,25 50,-25-50,-24 0,49 25,-25-25,0 25,-25-25,26 0,24 49,-25-49,0 0,25 25,-50-25,26 0,24 25,-25-25,-25 49,25-49,25 25,-24-25,-26 0,25 0,0 0,25 25,-25-25,-24 0,-1 0,25 0,1 0,-26 50,25-50,0 0,-24 24,24-24,0 0</inkml:trace>
  <inkml:trace contextRef="#ctx0" brushRef="#br1" timeOffset="95910.079">17885 1463,'0'-24,"-25"24,-25 0,75 0,0 0,-25 49,0-74,0 50,0-50</inkml:trace>
  <inkml:trace contextRef="#ctx0" brushRef="#br1" timeOffset="98633.1665">16619 3001,'0'0,"0"-49,25 49,50 0,24 0,75 0,24 0,25 0,100 0,49 0,99 49,124-49,50 75,99-75,1 0,-76 0,26 0,-224 0,-24 49,-125-49,-49 0,-50 75,-24-75,-51 0,-48 0</inkml:trace>
  <inkml:trace contextRef="#ctx0" brushRef="#br1" timeOffset="100174.4051">16917 298,'0'24,"0"51,0-1,0 26,0 123,0 99,0 125,0 247,-99 199,99-74,-124-174,124-100,-50-173,50-124</inkml:trace>
  <inkml:trace contextRef="#ctx0" brushRef="#br1" timeOffset="103088.9453">18381 2977,'24'-50,"-24"25,0 0,0 50,0 25,0-1,0 1,0-25,0 24,0-24,0-74,0-1,0-24,0 49,0-25,0 1,0 24,0 50,0-1,0 26,0-25,0 0,0-1,0 26,0-25,0-75,0 25,0 1,0-1,0-25,0 1,0 24,0 74,0 1,0 0,0-1,0 1,0-1,0-24,0-74,0-1,0-24,0 24,0 25,0 50,0 25,0-1</inkml:trace>
  <inkml:trace contextRef="#ctx0" brushRef="#br1" timeOffset="104850.8195">18356 3621,'0'0,"-25"0,25-24,0-1,0-25,50 50,-26 0,1 50,-25-1,0-24,0 0,0 25,0-25,-49 24,24 1,25-75,0 0,0 0,74-24,-74 24,25 25,-25-50,25 50,-25-49,0 24,0 0,0 99,0-24,-50 0,50-25,50-1,-25-24,24 0,26 0,-26-24</inkml:trace>
  <inkml:trace contextRef="#ctx0" brushRef="#br1" timeOffset="108149.6872">18579 2257,'0'-25,"0"1,0-1,0 0,0-25,-25 50,25-24,-25 24,-24-25,24 25,25-50,-25 50,-24 0,24 0,0 0,0 0,-24 0,24 25,25 0,-25-25,25 25,-50 24,50-24,0 0,0 24,0-24,0 0,50-25,-50 25,25-25,-25 49,25-49,24 0,-49 25,25-25,0 0,0 0,24 0,-24 0,0 0,0 0,24 0,-24 0,0 0,-25-49,0 24,49 0</inkml:trace>
  <inkml:trace contextRef="#ctx0" brushRef="#br1" timeOffset="113826.8318">18455 1836,'0'24,"0"-48,0 48,0 1,0-74,50 24,-26 25,-24 25,-49-25,24 0,25-25,0 0,0 50,0 0,-25-25,50-25,-50 25,75 0</inkml:trace>
  <inkml:trace contextRef="#ctx0" brushRef="#br1" timeOffset="115583.7899">19150 2208,'0'-25,"-50"25,50-25,25 25,-25-25,0 50,-25-25,0 0,75 0</inkml:trace>
  <inkml:trace contextRef="#ctx0" brushRef="#br1" timeOffset="117584.2122">19348 2208,'0'-25,"-25"25,25-25,-25 25,1 0,24-25,-25 25,-25 0,50-25,-25 25,1 0,-26 0,25 0,0 0,1 0,-26 0,50 25,0 0,0 25,0-26,0 1,0 0,0 25,25-50,-25 24,25-24,-25 25,24-25,1 0,25 0,-25 0,-1 0,26 0,-25 0,0 0,-1 0,26 0,-50-25,0-24,25 49,-25-25,0 0,0 0,0-24,0 24</inkml:trace>
  <inkml:trace contextRef="#ctx0" brushRef="#br1" timeOffset="119645.2045">19150 1984,'24'0,"-24"25,50-25,-75 0,0 0,25-25</inkml:trace>
  <inkml:trace contextRef="#ctx0" brushRef="#br1" timeOffset="120021.8218">19174 1984</inkml:trace>
  <inkml:trace contextRef="#ctx0" brushRef="#br1" timeOffset="131297.8845">14511 6672,'25'0,"25"-24,24-1,0-25,-24 25,0-24,-1 49,-49-50,50 50</inkml:trace>
  <inkml:trace contextRef="#ctx0" brushRef="#br1" timeOffset="131942.0947">14263 5581,'-50'0,"100"0,24 0,100-74,25-100</inkml:trace>
  <inkml:trace contextRef="#ctx0" brushRef="#br1" timeOffset="149349.8254">10865 8582,'0'-49,"74"49,-24 0,-50-25,25 25</inkml:trace>
  <inkml:trace contextRef="#ctx0" brushRef="#br1" timeOffset="182833.3653">19249 4961,'-25'0,"-25"0,50 25,25-25,25 0,-25 0,-1 0,26 0,0 0</inkml:trace>
  <inkml:trace contextRef="#ctx0" brushRef="#br1" timeOffset="184178.4332">19844 4738,'-25'0,"50"0,-50 0,25-25,0-25,0 25,25 25,-25-24,25 24,0 0,24 0,1 0,-25 0,-25 49,0 1,0-1,0-24,0 25,0 0,-50-50,50 74,-25-24,25-26,-49 26,49 0,25-50,-1-50,26 50,24-50,-24 50,-25-49,24 49,-24-50</inkml:trace>
  <inkml:trace contextRef="#ctx0" brushRef="#br1" timeOffset="192209.2756">18331 1315,'0'-25,"0"0,-50 25,26 0,-1 0,0 0,-25 0,26 0,-1 0,0 0,-25 0,50 25,-24-25,24 49,0-24,0 0,0 0,0 24,0-24,49-25,-49 25,0 0,25-25,0 0,-25 49,25-49,24 0,-24 0,0 0,0 0,24 0,-24 0,0 0,-25-24,49 24,-49-25,25 25,-25-25,0 0,0-24,0 24,0 0,0 0,0-24,0 24,-49 25,49-25</inkml:trace>
  <inkml:trace contextRef="#ctx0" brushRef="#br1" timeOffset="193453.8847">18182 1612,'0'-25,"-25"25,25 25,0 0,0 25,0-25,0-1</inkml:trace>
  <inkml:trace contextRef="#ctx0" brushRef="#br1" timeOffset="201262.1679">20836 4688,'0'0,"0"25,25 24,-25-24,0 25,0-25,-25-25,25 49,-25-49,1 0</inkml:trace>
  <inkml:trace contextRef="#ctx0" brushRef="#br1" timeOffset="202206.3101">21332 4514,'0'-24,"-24"24,-26-50,50 25,0 0,0-24,0-1,0 25,0 1,25 24,24 0,26 0,-26 0,-24 0,-25 24,0 1,0 25,0-1,0 26,0-26,0 1,0 0,0-1,0 1,-74-1,74-24,-25 25,25-25,0 0,50-25,-26-50,1 50,25-25,-25 25,-1-50</inkml:trace>
  <inkml:trace contextRef="#ctx0" brushRef="#br1" timeOffset="207518.1557">21407 4911,'-25'0,"99"-24,50 24,0-75,25 75,-50-50,26 50,-51-24,-24 24,-26 0,-24-50,-24 50</inkml:trace>
  <inkml:trace contextRef="#ctx0" brushRef="#br1" timeOffset="218288.3437">20687 4862,'25'0,"25"0,-1 0,1-25,0 25,-1-50,1 50,-25 0,0 0</inkml:trace>
  <inkml:trace contextRef="#ctx0" brushRef="#br1" timeOffset="218694.1146">20836 4589,'0'0,"-25"0,25 25,0 49,0 0,0 1,0 24,0 0,0 25,0-49,0-26,0-24,0 0,0 25,50-50</inkml:trace>
  <inkml:trace contextRef="#ctx0" brushRef="#br1" timeOffset="219248.2752">22151 4465,'25'0,"49"-25,-24 25,-25 0,-1 0,26 0</inkml:trace>
  <inkml:trace contextRef="#ctx0" brushRef="#br1" timeOffset="219407.2462">22201 4638,'24'0,"1"0,25 0,-1 0,1 0</inkml:trace>
  <inkml:trace contextRef="#ctx0" brushRef="#br1" timeOffset="220516.4141">22994 4291,'-25'0,"25"-49,-49 49,24 0,0 0,0 0,-24 0,49 24,-25-24,0 25,25 25,-49-1,49 26,0-50,-25-25,25 74,0-49,0 0,0 49,0-49,0 0,25-25,24 0,1 0,-1 0,1 0,-25 0,24 0,1 0,-25-50,0 50,-25-25,49 25,-49-25,0 1,0-26,0 25,0 0,0-24,0 24,0 0,-24 25,24-25,0-24,-25 49,25-25,-25 25,25-25,-25 25,-25-49,26 49,-1 0</inkml:trace>
  <inkml:trace contextRef="#ctx0" brushRef="#br1" timeOffset="239077.6312">20365 5655,'-25'0,"-24"-49,73 49,26 0,0 0,24 0,50 0,25 0,25-50,74 50,-25 0,25-49,-25 49,-24 0,-1 0,-24 0,-50 0,-50 0,-24 0,-1 0,-24 0</inkml:trace>
  <inkml:trace contextRef="#ctx0" brushRef="#br1" timeOffset="239604.7419">20737 5829,'25'0,"24"0,26 0,49-50,25 50,74-49,-25 49,1-50,-26 50,-73 0,-26 0,-49 0,0 0,-50 0,0 0</inkml:trace>
  <inkml:trace contextRef="#ctx0" brushRef="#br1" timeOffset="244462.083">19670 5457,'-24'0,"-1"0,25-50,0 75,0 0,49-25,-49 25,75-25,-1 0,-49 0,25 0,-25 0,-1 0,1 0,25 0,-25 0,-1 0,26 0,0 0,-26 0,1 0,25 0,-25-50,24 50,1-25,-25 25,24-24,1 24,-50-50,25 25,-25 0,24-49,-24 49,50 0,-50-24,0-1,25 25,-25-24,0-1,0-24,0 24,0 25,0 0,0-24,0 24,0-25,0 26,0-26,-50 0,50 26,-25 24,25-50,-24 50,24-25,-25 25,-50-25,26 25,49-49,-25 49,-25-50,1 50,24-25,0 25,-49-49,24 49,1-25,-1 25,0 0,-24-50,24 50,1 0,-1 0,0 0,26 0,-26 0,25 0,-24 0,-1 0,0 0,1 0,24 0,0 0,-24 0,-26 25,50-25,25 25,-24-25,-26 50,0 24,26-24,-26-1,25 1,-24-1,49 26,-25-75,25 49,0 1,0 0,0-1,0 1,0 0,0-26,0 1,0 0,0 25,0-26,49 26,-49 0,25-50,-25 49,25-24,-25 0,50-25,-50 49,24-49,-24 25,25-25,-25 25,50-25,-50 25,49-25,-24 49,25-24,-1 25,26-25,-26 24,1-49,-50 25,25-25,24 0,-49 25,50-25,-50 49,50-49,-50 25,24-25,26 0,-50 25,50-25,-1 0,1 0,-25 0,24 0,1 0,24 0,-49 0,0 0,-25-25,25 25,24 0,-49-49,25 49,-25-25</inkml:trace>
  <inkml:trace contextRef="#ctx0" brushRef="#br1" timeOffset="275524.0187">7690 12005,'-25'0,"-25"0,75 0,0 0,0 0,0 0,24 0,-24 0,0 0,0 0,24 0,-24 0,0 0,24 0,-24 25,0-25,25 0,-26 0,1 0,0 0,50 0,-75 25,24-25,1 0,0 0,25 0,-1 0,-24 0,25 25,-26-25,1 0,0 0,25 0,-26 0,-24 49,50-49,-25 0,24 0,-24 0,25 0,-1 0,1 0,0 0,24 0,0 25,1-25,-50 0,-1 0,26 0,-25 0,0 0,0 0,24 0,-24 0,0 0,24 0,1 0,0 0,-1 0,1 0,-25 0,24 0,-24 0,0 0,0 0</inkml:trace>
  <inkml:trace contextRef="#ctx0" brushRef="#br1" timeOffset="276783.5098">10766 12080,'0'0,"-50"0,25-25,0 25,25-25,-49 25,74 0,49 0,50 0,74 0,26 0,49 0,-50 0,-25 0,-24 0,-50 25,-50-25,1 0,-51 0,1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14:44.981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14313 1786,'0'25,"24"24,-24-24,0 0,0 25,25-50,0 0,25-25,-1 25,-24-50,0 50,49-49,-24-1,24 25,26-49,-51 49,1-25,-1 50,1-25,0 25,-50-49,24 49,-48 0</inkml:trace>
  <inkml:trace contextRef="#ctx0" brushRef="#br0" timeOffset="1019.3126">14586 1662,'0'-25,"0"50,0 25,0-1,0 1,0-25,0 24,0 1,0-25,0-1,74-24,-24 0,24 0,25-74,-24 49,24 25,25-74,-50 74,-49 0,-25-25,50 25,-1 0,-49-50,25 50</inkml:trace>
  <inkml:trace contextRef="#ctx0" brushRef="#br0" timeOffset="9529.7146">10493 2059,'-50'0,"75"0,25 0,-1 0,-24 0,0 0,24 0,-24 0,0 0,25 0,-26 0,1 0,0 0</inkml:trace>
  <inkml:trace contextRef="#ctx0" brushRef="#br0" timeOffset="10309.5866">10518 1984,'24'0,"1"0,0 0,25 0,-1 0,1-24,-25 24,-1 0,26 0</inkml:trace>
  <inkml:trace contextRef="#ctx0" brushRef="#br0" timeOffset="11540.0912">11411 2034,'-50'0,"25"0,75 0,24 0,-24 0,-25 0,-1 0,26 0</inkml:trace>
  <inkml:trace contextRef="#ctx0" brushRef="#br0" timeOffset="12019.4321">11386 2183,'49'0,"-24"0,25 0,-1 0,1 0,0 0,-1 0,-24 0,-25-25,25 25</inkml:trace>
  <inkml:trace contextRef="#ctx0" brushRef="#br0" timeOffset="13077.9042">12800 2034,'-50'0,"25"0,75 0,-1 0,1 0,-25-50,24 50,-24 0,25 0</inkml:trace>
  <inkml:trace contextRef="#ctx0" brushRef="#br0" timeOffset="13265.9811">12775 2108,'25'0,"-1"0,26 0,-25 0</inkml:trace>
  <inkml:trace contextRef="#ctx0" brushRef="#br0" timeOffset="38157.61">17240 2729,'0'0,"0"49,0-24,0 0,24-25,26 0,-25 0,24-75,1 26,0 24,24-25,-24 25,-26 25,-24-74,50 74,-50-25,50 25,-75 0,25 50</inkml:trace>
  <inkml:trace contextRef="#ctx0" brushRef="#br0" timeOffset="38739.5499">17488 2604,'0'50,"0"25,0-51,0 1,0 25,0-1,24-49,26-24,0-1,49-25,-25 1,1 24,-26 25,26-75,-26 75,-49 25</inkml:trace>
  <inkml:trace contextRef="#ctx0" brushRef="#br0" timeOffset="110253.4893">7219 5259,'0'0,"-50"0,25 0,0 0,-24-50,-1 50,25 0,0-25,-24 25,49-25,25 25,49 0,0 0,26 0,49 0,-25 0,-25 0,50 0,-50 0,-25 0,-24 0,-1 0,-49 25,-24-25</inkml:trace>
  <inkml:trace contextRef="#ctx0" brushRef="#br0" timeOffset="110515.285">7045 5358,'0'0,"49"0,26 0,24 0,50 0,-25 0,50 0,-50 0,-25 0</inkml:trace>
  <inkml:trace contextRef="#ctx0" brushRef="#br0" timeOffset="113222.8165">18157 5035,'0'-24,"50"24,0 0,-1-75,1 75,24-49,25 49,1-75,-51 50,1 25,-50-25,49 25,-49 25</inkml:trace>
  <inkml:trace contextRef="#ctx0" brushRef="#br0" timeOffset="113541.9619">18480 5060,'25'0,"24"0,1-25,-1 25,1-24,24 24,-24-50,-25 50,0 0,-25-25</inkml:trace>
  <inkml:trace contextRef="#ctx0" brushRef="#br0" timeOffset="144030.1378">18802 6598,'25'0,"25"0,-1 0,-24 0</inkml:trace>
  <inkml:trace contextRef="#ctx0" brushRef="#br0" timeOffset="153214.6176">16595 8582,'74'-74,"1"49,-1-24,0 49,1-50,-1 50,-49 0</inkml:trace>
  <inkml:trace contextRef="#ctx0" brushRef="#br0" timeOffset="153437.7624">16744 8706,'49'-49,"26"24,-1-25,0 1,26 24</inkml:trace>
  <inkml:trace contextRef="#ctx0" brushRef="#br0" timeOffset="155794.8634">17140 10071,'75'-50,"24"0,-25 26,1 24,-50-50,24 50</inkml:trace>
  <inkml:trace contextRef="#ctx0" brushRef="#br0" timeOffset="155974.9674">17215 10170,'49'-25,"26"25,24-25,-25 25</inkml:trace>
  <inkml:trace contextRef="#ctx0" brushRef="#br0" timeOffset="283457.4852">16917 11212,'-25'0,"1"0,-1 0,50 0,24 0,26 0,-1 0,-24 0,-1 0,-24 0,25 0,-26 0</inkml:trace>
  <inkml:trace contextRef="#ctx0" brushRef="#br0" timeOffset="283692.9081">16868 11336,'0'0,"24"0,1 0,25 0,24 0,-24 0,24 0,1 0</inkml:trace>
  <inkml:trace contextRef="#ctx0" brushRef="#br0" timeOffset="285092.6694">17438 11013,'-25'0,"25"-25,25 25,0 0,24 50,26-50,-26 74,1-74,-25 25,25-25,-75 50,0-50,-50 99,-49 0,0 25,0-24,75-51,-1 1,50-25,0 24</inkml:trace>
  <inkml:trace contextRef="#ctx0" brushRef="#br0" timeOffset="285566.479">18083 10964,'0'0,"0"-25,25 25,24 0,-24 0,0 0,0 0,49 0</inkml:trace>
  <inkml:trace contextRef="#ctx0" brushRef="#br0" timeOffset="286031.7075">18009 10988,'24'0,"-24"25,25-25,-25 25,25-25,-25 50,25-50,24 24,-49 1,0 25,0-25,0 24,-74-49,74 50,-50 0,50-26,-24-24,24 25,49-25,-24 0,25 0,-1 0,1 0,-1 0</inkml:trace>
  <inkml:trace contextRef="#ctx0" brushRef="#br0" timeOffset="286651.8877">18455 10964,'0'0,"0"-25,0 50,0-1,25 51,24-50,-24-25,0 0,25-50,-50 25,24-24,-24 24,0 50,50-1,-50 1,0 25,0 24,0-24,0 0,-25-26,25 26,-49-25,24-25,25 25,-50-25,1 0,-26-25,75-25,-25 25</inkml:trace>
  <inkml:trace contextRef="#ctx0" brushRef="#br0" timeOffset="286982.353">18902 11212,'0'-25,"24"25,-24 25,0 24,0 1,0-25</inkml:trace>
  <inkml:trace contextRef="#ctx0" brushRef="#br0" timeOffset="287162.5745">18951 10988,'0'0,"0"-24,50 24</inkml:trace>
  <inkml:trace contextRef="#ctx0" brushRef="#br0" timeOffset="287395.6074">19174 11038,'0'-25,"50"25,24 0,-24 25,-50 0</inkml:trace>
  <inkml:trace contextRef="#ctx0" brushRef="#br0" timeOffset="287538.4873">19274 11212,'49'0,"-24"0,0 0</inkml:trace>
  <inkml:trace contextRef="#ctx0" brushRef="#br0" timeOffset="288538.7536">19695 10914,'0'0,"25"0,25 25,-50 49,24-24,-24-25,0 24,0-24,0-50,0-24,0 24,50-50,-25 51,-25-26,25 50,-25-25,49 25,-49 50,0-1,0-24,0 25,0-25,-24 24,24-24,0 25,-25-50,25 49,0-24,0 0,49-25,-24 0,0 0,25 0,-26-50,1 50,25-24</inkml:trace>
  <inkml:trace contextRef="#ctx0" brushRef="#br0" timeOffset="289187.3278">20415 11088,'0'-25,"24"25,-24-50,0 25,0 1,0-1,-24 25,-26 0,25 25,25-1,-49 26,49 24,-50-74,50 50,0-25,25-25,0 0,24-25,1 0,-50 0,49-24,-49 24,25 25,-25-25,0 75,50-1,-50 1,25-50,-1 0,26-25</inkml:trace>
  <inkml:trace contextRef="#ctx0" brushRef="#br0" timeOffset="291153.3487">20936 11112,'49'0,"1"0,-1 0,1 0,-25 0,24-49</inkml:trace>
  <inkml:trace contextRef="#ctx0" brushRef="#br0" timeOffset="291473.901">20985 10939,'0'-25,"50"50,-50 24,0-24,0 0,0 25,0-26,0 1,25-25,-25 50</inkml:trace>
  <inkml:trace contextRef="#ctx0" brushRef="#br0" timeOffset="292150.4411">21481 10740,'0'0,"25"0,-25 25,0 25,0-25,0-1,0 26,0 0,0-26,0 26,0-75,50 25,-1 0,-24 0,-25 50,0-25,-50-1,1-24,-26 0,26 0,24 0</inkml:trace>
  <inkml:trace contextRef="#ctx0" brushRef="#br0" timeOffset="293125.1477">21952 10790,'0'0,"25"0,-25-25,25 25,25 0,-75 0,-25 0,25 0,-24 0,-1 25,25-25,25 25,0 0,0-1,50 26,-25-25,24 24,-24-24,-25 25,0-1,-49 1,24 0,25-25,-50-25,50 49,0 1,50-50,-25 0,24-25,1 25</inkml:trace>
  <inkml:trace contextRef="#ctx0" brushRef="#br0" timeOffset="293980.0444">22300 10964,'0'0,"-25"0,25-25,50 25,-26 0,1 0,-25 25,0 24,0-24,0 25,-74-1,49-49,25-25,74 25,-49-74,0 74,25-50,-1 26,-49-26,25 50,-25-25,-25 50,25 0,-49 0,49 24,0-24,0 0,0 0,0 49,49-49,-24-25,25 0,24-25,-49 0,-25-24,25 49,-25-25,0 50,-25-25,25 49,0 1,0-25,-50-25</inkml:trace>
  <inkml:trace contextRef="#ctx0" brushRef="#br0" timeOffset="294143.4355">22647 10840,'0'0,"0"-25</inkml:trace>
  <inkml:trace contextRef="#ctx0" brushRef="#br0" timeOffset="294743.7428">22870 10988,'50'0,"-1"0,26 0,-50 0,0 0,24 0,-24 0</inkml:trace>
  <inkml:trace contextRef="#ctx0" brushRef="#br0" timeOffset="294978.1165">22994 10740,'0'50,"0"0,0-1,0 26,0-26,0 1,0-25,75 24</inkml:trace>
  <inkml:trace contextRef="#ctx0" brushRef="#br0" timeOffset="295293.0728">23515 10740,'0'-74,"0"49,-74 25,74 25,-50-25,1 74,49-24,-25-25,25 0,0 24,0-24,0 0,0 24,74-49,-49 0,25 0,-1 0</inkml:trace>
  <inkml:trace contextRef="#ctx0" brushRef="#br0" timeOffset="295880.7845">24036 10666,'0'0,"-50"0,1 0,-1 0,25 0,-24 0,-1 0,50 50,0 24,25-24,-25-26,25-24,-25 50,49 0,-49-1,0-24,-24 0,-1 24,-25-49,50 50,-25-50,25 25,0 25,50-50,0 0,-1 0,-24 0,25 0</inkml:trace>
  <inkml:trace contextRef="#ctx0" brushRef="#br0" timeOffset="296732.6806">24111 10815,'0'-25,"74"25,-49 0,24 0,-24 0,-25 25,0 24,0 1,-25 0,-24-50,49 24,-25-24,75-24,-26 24,-24-50,50 0,-50 26,74 24,-74-50,25 50,-25-25,0-24,-25 98,-24-24,49 25,-25-1,25 26,0-51,0 1,0 25,25-50,0 49,49-49,-24 0,-1 0,-24 0,25-24,-1-26,-49 0,0 1,0 74,-25-1,25 26,0-25,0 0,0-1,0 26,-24-50</inkml:trace>
  <inkml:trace contextRef="#ctx0" brushRef="#br0" timeOffset="296958.1202">24656 10740,'0'25</inkml:trace>
  <inkml:trace contextRef="#ctx0" brushRef="#br0" timeOffset="297410.4285">24731 10269,'0'0,"0"-25,0-24,24 49,26 0,-50 25,50-25,-50 49,0 1,0-25,0 24,-50-24,50 0,-50-25,50 49,-24-49,98 0,0 0,-49 0,25 0,-25 0,-1 0,1 0</inkml:trace>
  <inkml:trace contextRef="#ctx0" brushRef="#br0" timeOffset="310861.9671">7392 12774,'-49'0,"73"0,1 0,0 0,25 0,-26 0,-24 50,50-50,0 25,-26-25,26 0,-25 0,0 0,24 0,-24 0,0 0,24 0,-24 0,0 0,0 0,24 0,-24 0,0 0,25 0,-26 49,1-49,25 0,-25 0,0 25</inkml:trace>
  <inkml:trace contextRef="#ctx0" brushRef="#br0" timeOffset="319227.6758">13023 12750,'-50'0,"25"0</inkml:trace>
  <inkml:trace contextRef="#ctx0" brushRef="#br0" timeOffset="333278.0211">6326 11286,'0'-25,"0"1,24 24,-24-50,-24 50,-26 0,50 25,-50-25,50 25,-49-25,49 49,-50-49,50 50,-50-1,50-24,-74 0,74 25,-25-26,25 1,0 25,0-25,0-1,25-24,25 0,-26 0,26 50,0-25,-50 24,25-49,-25 50,0 0,0-26,0 1,0 25,0-25,-25 24,0 1,-25-1,25-24,-24 25,-26-25,26 24,-1-49,1 25,24-25,25-25,0-24,49 49,1 0,0 0,-1 25,-49 49,25-49,-25 0,0 24,0 26,0-1,50 0,-50 1,0-1,0 25,0 1,0-1,0 0,0 0,0 1,-25 24,25-25,0-25,0 1,0 24,0-25,0-24,0-1,0 1,0 24,0-24,0-25,25-25,24 0,26 0,-75-25,49-25,-49-24,0 24</inkml:trace>
  <inkml:trace contextRef="#ctx0" brushRef="#br0" timeOffset="335503.9758">1811 12254,'0'0,"-50"-50,50 100,0-1,25 1,-25-1,0-24,25 25,-25-25,25 24,-25-74,50-24,-50-26,24 26,-24-1,50 50,-25 25,-25 0,0 0,49 24,-49 1,25-50,0 0,-25-50,74 1,-49-26,0 50,25 25,-26 0,26 50,-50-25,0 24,25-24,-25 0,0 49</inkml:trace>
  <inkml:trace contextRef="#ctx0" brushRef="#br0" timeOffset="335833.6394">1588 11757,'0'0,"0"-49,0 24,0-25,49 50,-24 0,-25 50,0 0,-25-1,-24-49,24 0,-25 0,50-49,0 24,0-25,50 50,24-25,1 25,-1 0,1 75,-26-1,1 1</inkml:trace>
  <inkml:trace contextRef="#ctx0" brushRef="#br0" timeOffset="336847.3917">1340 10418,'0'0,"-25"-25,25-24,50 49,24 0,25-25,25-25,0 1,25-1,-74 50,-26-50,-98 50,-1 0,0 50,1 24,-26 1,26-1,-1-24,50-25,-25 24,25-24,25-25,25 0,-26 0,26 0,-25 0,0 0,24 25,-24-25,0 49,-25 1,0 0,-25-50,-49 49,-1-49,1 75,-1-75,26 0,-1 0,1 0,24 0,25-25,0 0,25 25,24 0,26-25,-26 25,-24 0,0 0</inkml:trace>
  <inkml:trace contextRef="#ctx0" brushRef="#br0" timeOffset="337688.2071">2134 10616,'0'0,"49"0,-24 0,0 0,24 0,1 0,24-49,-24 24,0-25,-1 26,-49-51,0 26,-49 24,24 25,25-25,-25 25,-25 0,26 99,24-49,0-1,-50 1,50-25,0 0,25-25,-25 74,49-74,-24 0,25 0,24 0,25-74,1-1,-1 26,-50-51,26 26,-25 0,-50-1,0 26,0-1,-50 50,25 0,0 0,0 0,-24 25,24 0,-25 24,50 1,0-25,0-1,0 1,25-25,25 0,-25 0,24 0,-24 0,25 0,-50 25,0 25,0-1,0 26,0-1,0 0,0-24,0-25,25-25,49-75,0 26,-24-26,0-24,-50 50,24-1,-24 25</inkml:trace>
  <inkml:trace contextRef="#ctx0" brushRef="#br0" timeOffset="338069.7066">3002 9550,'0'0,"0"-25,49 50,-49 0,0-1,0 26,0-25,0 24,0-73,0-51,25 26,25 24,-25 25,-25-50,24 50,-24 50,50-25,-50 24,0 1,25 24,-25 1,49-26,-49 1</inkml:trace>
  <inkml:trace contextRef="#ctx0" brushRef="#br0" timeOffset="338435.7272">3572 9823,'0'0,"-74"0,24 24,1 26,49 0,0-26,49 1,-24-25,49 0,-24 50,0-50,-1 50,1-1,-50 26,-50-26,1-49,-1 25,0-25,1 0,24 0,25 25,0 0</inkml:trace>
  <inkml:trace contextRef="#ctx0" brushRef="#br0" timeOffset="339517.3513">3101 12055,'0'0,"25"0,-25-50,0 26,0-1,0-25,0-24,-25 74,25-75,-50 75,1 0,24 25,-25 25,25-1,25 26,-74 24,74-49,0-26,0 1,25 25,24-50,26-25,-25 0,-1-24,-24-51,-25 26,74 0,-74 49,0-25,25 50,-25 25,0 0,25 0,-25 49,50-24,-50-26,24 26,-24-25,50-25,-50 25,50-25</inkml:trace>
  <inkml:trace contextRef="#ctx0" brushRef="#br0" timeOffset="339694.3913">3622 11857,'0'-25,"0"50,0-25,0 74,0-24,-25-1,25-24,0 25</inkml:trace>
  <inkml:trace contextRef="#ctx0" brushRef="#br0" timeOffset="340124.1703">3771 11336,'0'0,"-25"0,25 25,0 49,0 25,25-24,-25-26,0 1,49-1,-49 1,25-75,-25 0,50 1,-50-26,49 50,1-25,-25 25,24 0,1 0,-50 50,0-25,-50-1,26-24,-26 0,25 0,-25 0,26 0,73 0,1 0</inkml:trace>
  <inkml:trace contextRef="#ctx0" brushRef="#br0" timeOffset="340499.6116">5011 11534,'0'0,"0"-25,-25 25,25-24,-74 24,49-75,-25 50,50-24,-25-1,25 25,0 1,0-1,25 25,25 25,-50-1,0 26,-25 0,25 24,-74-24,74-1,-50-49,50 25,25-25,49 0,25 0,1-99</inkml:trace>
  <inkml:trace contextRef="#ctx0" brushRef="#br0" timeOffset="340767.9378">5953 10740,'0'0,"-24"0,-51-24,50 24,1 0,-26 0,50 49,-74-24,74 25,0-1,0-24,0 0,24-25,26 49,0-49,49 0,-25 0,1 0,-26 0,1-49</inkml:trace>
  <inkml:trace contextRef="#ctx0" brushRef="#br0" timeOffset="350999.3959">12874 17041,'0'-25,"0"0,0 50,0 25,0 24,0 25,0 75,0 24,0-74,0 25,0-50,0-24,0-50,0-1,0-48,-50-26,50-24,0-1,0 26,0-1,0 25,0-24,0 24,0 0,0-25,0 1,0-1,0 25,0 0,0-24,25-1,-25 1,0-1,0 0,0 1,0 24,0-25,25 50,-25-24,25 24,-25-50,49 25,-24 0,0 25,49 0,-74-49,25 49,0 0,25 0,-26 0,51 0,-26 0,26 0,-50 0,-1 0,26 0,-25 0,49 0,-49 0,0 0,25 0,24 0,-24 0,-26 0,1 0,50-25,-26 25,26 0,-26 0,1 0,-1 0,1 0,0 0,-26 0,26 0,0 0,-1-50,-24 50,0 0,0 0,49 0,-24 0,-1 0,1 0,0 0,-1 0,1 0,-1 0,-24 0,25 0,-1 0,-24 0,25 0,-1 0,1 0,0-24,-1 24,26 0,-26 0,-24 0,0 0,24 0,-24-50,0 50,0 0,25 0,-26 0,1-25,50 25,-51 0,1 0,0 0,25-25,-26 25,1 0,25 0,-25 0,-1 0,26 0,-25 0,0 0,-1 0,26 0,0 0,-1 0,1 0,-1 0,-24 0,25 0,-25 0,-1 0,26 0,0 0,-1 0,1 0,0 0,-26 0,26 0,-25 0,0 0,24 0,-24 0,0 25,24-25,-24 0,25 0,-50 50,49-50,1 0,0 0,-1 25,-24-25,0 0,49 0,-49 49,0-49,24 0,1 25,-25-25,-25 25,25-25,24 0,-24 0,-25 49,25-49,-25 25,50-25,-50 25,24-25,-24 25,0 49,25-49,-25 25,0-1,0 1,0 24,0-24,0-25,0-1,-25 26,25-25,0 0,0 0,0 24,-49 1,49-25,0 24,-25-49,25 25,0 0,-50-25,50 25,-24-25,-1 0,0 0,-25 0,-24 0,24 0,1 0,-1 0,0 0,1-25,24 25,0 0,-24 0,-26 0,26 0,24 0,0 0,0 0,-24 0,24 0,0 0,-25 0,1-50,24 50,0 0,-24 0,24 0,-25 0,25 0,-24 0,-1 0,25 0,0 0,-24 0,-1 0,-24 0,49 0,0 0,-24 0,-26 0,50 0,-24 0,-1 0,25 0,-24 0,-1 0,25 0,-24 0,24 0,-25 0,26 0,-1 0,-25 25,25-25,0 0,-24 0,24 0,0 0,0 0,-24 0,24 25,0-25,-24 0,24 0,-25 0,25 0,-24 49,-1-49,25 0,-24 0,-1 0,25 0,1 0,-26 25,25-25,0 0,1 0,-26 0,25 25,0-25,-24 0,-1 0,1 0,-1 0,0 50,-24-50,24 0,1 0,24 0,0 0,-25 0,26 24,-1-24,-25 0,25 0,-49 0,24 0,1 50,-1-50,1 0,-1 0,0 0,50 25,-49-25,-1 0,1 0,24 0,0 0,-25 0,25 0,-24 0,24 0,-25 0,26 0,-51 0,50 0,1 0,-1 0,-25 0,25 0,1 0,-26 0,25 0,0 0,1 0,-51 0,50 0,-24 0</inkml:trace>
  <inkml:trace contextRef="#ctx0" brushRef="#br0" timeOffset="356481.836">19398 471,'0'0,"0"25,0 25,0 24,0 50,0 75,0 24,0 149,0-74,0-1,-75-98,75-75,0-25,0-25,0-49,0-99</inkml:trace>
  <inkml:trace contextRef="#ctx0" brushRef="#br0" timeOffset="358341.4377">19993 1265,'0'-25,"0"0,0-24,25 49,-25 25,25-25,-25 24,49-24,-49 50,25 0,-25-1,0 1,0-25,-25 24,0-24,-24 0,24-25,-25 49,50-123,25 49,25 0,-25 25,24-74,-24 74,25-50,-1 1,1 24,-50 0,0-24,-25 49,25 24,-50 1,26 25,24-25,-50-1,50 26,0-25,0 0,0 24,25-24,24-25,-24 50,25-50,-1 0</inkml:trace>
  <inkml:trace contextRef="#ctx0" brushRef="#br0" timeOffset="358512.5251">20365 1414,'0'0,"50"0,-1 0,-24 0,0 0</inkml:trace>
  <inkml:trace contextRef="#ctx0" brushRef="#br0" timeOffset="358956.8804">20861 1364,'50'-25,"-50"1,-25 24,25 24,-50-24,50 50,0 0,0-26,0 26,50-100,-50 26,25 24,-25-50,49 50,-24 0,-25 50,50 24,-1-49</inkml:trace>
  <inkml:trace contextRef="#ctx0" brushRef="#br0" timeOffset="359220.2246">21208 1191,'0'0,"50"0,-50 24,25 51,-25-26,0 1,49 24,-49 1,0-1,-24-24,-26 24,0-49,-24 25,-25-25,0 24,-50 1,25-50,-25 0</inkml:trace>
  <inkml:trace contextRef="#ctx0" brushRef="#br0" timeOffset="359623.1169">19968 794,'0'-50,"-49"50,24 25,25 0,-50 24,0 51,1-1,-1 25,50 0,-49 25,49-50,0-25,24 1,51 24,-1-74,50-25,50 49,0-49,-1 0</inkml:trace>
  <inkml:trace contextRef="#ctx0" brushRef="#br0" timeOffset="360076.7834">21208 670,'25'-25,"0"-25,25 50,-26-24,1 24,25 0,-1 0,-24 0,-25 24,0 26,0-25,-25 0,25 49,-49-49,-1 24,75-49,25 0,24 0,0-49,1 49,-1 0,-24 49</inkml:trace>
  <inkml:trace contextRef="#ctx0" brushRef="#br0" timeOffset="360297.7251">21704 1612,'25'0,"25"0,-1 0,-24 0,0 0</inkml:trace>
  <inkml:trace contextRef="#ctx0" brushRef="#br0" timeOffset="360523.9472">21804 1389,'0'-25,"0"50,0-25,0 50,0 24,0-24,0-1,0 26,24-26,-24-24,0 25,25-50,-25 25,25-25</inkml:trace>
  <inkml:trace contextRef="#ctx0" brushRef="#br0" timeOffset="360800.288">22225 1166,'0'0,"0"49,-24 26,24-1,0 25,0-24,0-1,0 1,0-1,24-24,-24-25,25-25,-25 24,25-24</inkml:trace>
  <inkml:trace contextRef="#ctx0" brushRef="#br0" timeOffset="361212.0124">22449 1166,'-25'-50,"50"100,-50-75,50 50,-25 24,24-24,-24 0,25-25,-25 50,50-50,-25-25,-25 0,0 0,49-49,-49 24,25 25,0 25,-25 25,0 25,0-1,0-24,0 25,0-25,-50-1,50 26,-49-50,49 25,-25-25</inkml:trace>
  <inkml:trace contextRef="#ctx0" brushRef="#br0" timeOffset="361362.6104">22672 1339,'25'0,"-50"0,99 0,-49 0,0 0,24 0,-24 0</inkml:trace>
  <inkml:trace contextRef="#ctx0" brushRef="#br0" timeOffset="361813.4152">23143 1042,'0'0,"0"25,-25 24,25 1,0 24,0-24,-24-25,24-1,0 26,0-100,24-24,-24 49,50 25,-25-25,0 25,-25 50,0 0,0-1,0-24,-75-25,50 0,-24 0</inkml:trace>
  <inkml:trace contextRef="#ctx0" brushRef="#br0" timeOffset="362098.1701">23242 918,'25'0,"25"0,-125 0,199 49,-124 1,0 0,0 24,0 0,0 1,0 24,0-25,0 1,0-1,-24-24,-1 0,-25-1,25-24,-24-25,-1 50,25-50</inkml:trace>
  <inkml:trace contextRef="#ctx0" brushRef="#br0" timeOffset="362511.9673">23565 174,'0'0,"25"0,24 0,-49 49,0-24,0 0,0 24,0 1,-25 0,25-26,-24 1,24 25,24-50,26 0,0-25,-26 25,1 0,25 0,-1 0,-49 25</inkml:trace>
  <inkml:trace contextRef="#ctx0" brushRef="#br0" timeOffset="363051.4871">23689 1265,'49'0,"1"0,0 0,-1 0,1 50,-1-26</inkml:trace>
  <inkml:trace contextRef="#ctx0" brushRef="#br0" timeOffset="363209.5739">23738 1538,'0'0,"75"-25,-50 25,24 0,-24 0,25 0,-26 0</inkml:trace>
  <inkml:trace contextRef="#ctx0" brushRef="#br0" timeOffset="363644.4599">24582 1339,'0'0,"0"-49,25 24,-25 0,0-24,-50 49,0 0,26 24,-26 1,25 25,25-1,-49 1,49-25,0 24,0-24,0 0,49-25,-49 50,50-50,-1 0,-24 0,0 0</inkml:trace>
  <inkml:trace contextRef="#ctx0" brushRef="#br0" timeOffset="364011.2631">24855 471,'99'-49,"-50"49,-197 49,296-74,-148 50,0 0,0 25,0-1,0 26,-49-1,49-24,-50-1,50 1,-25-50,25 25,75-50,-50 25,24 0,-24-25,25 25,-1 0</inkml:trace>
  <inkml:trace contextRef="#ctx0" brushRef="#br0" timeOffset="368917.0662">21432 2530,'-25'0,"25"-25,0 75,0-1,0 1,0 0,0 24,0-49,0 0,74-25,-74 49,50-49,-25 0,-25-49,24-1,-24 25,0 1,0-26,0 25,0-25,0 26,0 73,0 1,0 24,0 1,0 24,0 25,0-25,0 0,0-24,0 24,0-49,-49-1,49-24,-25-25,25 25,-25-25,-49-25,49-25,25-24,-74-25,74 0,0 24,0 26,0 24,24 25,1-25,25 25,-1 0,26 0,-50 0</inkml:trace>
  <inkml:trace contextRef="#ctx0" brushRef="#br0" timeOffset="370197.964">22151 2332,'0'0,"-50"-25,50-25</inkml:trace>
  <inkml:trace contextRef="#ctx0" brushRef="#br0" timeOffset="370715.8507">22250 2778,'25'0,"25"0,24 0,0 0,-24 0,0 0,-26 0,-24 50</inkml:trace>
  <inkml:trace contextRef="#ctx0" brushRef="#br0" timeOffset="370865.4819">22325 3076,'74'0,"-24"0,-174 0,347 25,-149-25,1 49</inkml:trace>
  <inkml:trace contextRef="#ctx0" brushRef="#br0" timeOffset="371429.9028">23267 2555,'-25'0,"1"0,-1 0,-25 25,50 24,0 26,-25-26,25 26,0 24,25 25,-25-50,75-24,-51 0,51-1,-26-49</inkml:trace>
  <inkml:trace contextRef="#ctx0" brushRef="#br0" timeOffset="372381.6989">24706 2604,'0'-24,"0"-1,25 25,49 25,-74-1,25 51,-25-25,0 24,49 0,-49-24,0 0,0-26,0 26,0-25,0 0,-49 24,-1-49,-24 0,-25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0:34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6995 4366,'0'0,"25"0,74 0,-24 0,24 0,25 0,50 0,24 24,25-24,1 0,-76 0,-24 50,-74-50,-25 25,-50-25</inkml:trace>
  <inkml:trace contextRef="#ctx0" brushRef="#br0" timeOffset="3478.0028">11187 4589,'25'0,"0"0,24 0,1 0,25 0,24 0,25 0,74 0,-24 0,-50 0,-25 0,-25 0,1 0,-50 0</inkml:trace>
  <inkml:trace contextRef="#ctx0" brushRef="#br0" timeOffset="4602.666">13494 3845,'0'0,"0"-25,0-25,0 26,0 48,0 1,0 50,0-1,0 25,0-24,0-1,0 0,0-49,0 0</inkml:trace>
  <inkml:trace contextRef="#ctx0" brushRef="#br0" timeOffset="4941.2608">13742 3845,'0'-50,"0"75,0 49,0-24,0 0,0-1,0 1,0-1,0 1,0 0,0-1,0-24,0 25</inkml:trace>
  <inkml:trace contextRef="#ctx0" brushRef="#br0" timeOffset="5465.8119">13469 3894,'0'0,"0"-49,0 24,0-25,75 50,-50-24,24 24,-24 0,49 0,-24-50,-25 50,0 0,24 0,1 0,-25 0,-1 0,-24 50,0-1,0-24,0 0,-74 24,24-24,26 25,-1-50,25 25,-75-25,75 24,25-24,-25 50,75-50,-51 50,51-1,-50-49,24 50</inkml:trace>
  <inkml:trace contextRef="#ctx0" brushRef="#br0" timeOffset="5865.6228">14486 3845,'0'-25,"0"-25,0 75,-25-25,1 50,-26-25,25 24,-24 1,24-25,25 24,-25-49,25 50,0-25</inkml:trace>
  <inkml:trace contextRef="#ctx0" brushRef="#br0" timeOffset="6089.0204">14263 3894,'0'-24,"25"24,49 49,-49-49,-25 75,74-26,-74-24,50 25,-50-26</inkml:trace>
  <inkml:trace contextRef="#ctx0" brushRef="#br0" timeOffset="6412.534">14809 3746,'0'0,"0"-25,0 0,0 75,0-1,0 26,0-26,0 1,0-1,25 1,-25-25,0 0,0 24,0 1</inkml:trace>
  <inkml:trace contextRef="#ctx0" brushRef="#br0" timeOffset="6702.4442">14908 3795,'0'0,"0"-25,25 25,0 0,-25 75,0-50,0 49,0-24,0-1,0 1,0-25,0-1,0 26</inkml:trace>
  <inkml:trace contextRef="#ctx0" brushRef="#br0" timeOffset="7176.1546">14883 3845,'0'0,"-25"-25,25 0,0-24,0 24,0 0,0 0,0-25,75 26,-26 24,-24 0,0 0,25-50,-1 50,-24 0,0 0,24 25,-49 0,0-1,0 1,0 25,-24-25,24 0,-100 24,76-49,-1 50,-25-50,50 49,0-24,75 0,-51-25,1 50,25-50,-25 24,-1 26,-24-25,50-25</inkml:trace>
  <inkml:trace contextRef="#ctx0" brushRef="#br0" timeOffset="11780.9362">11857 6201,'0'-49,"-50"49,26 0,-1 0,74 0,1 0,-25 0,0 0,24 0,1 0,-25 0,49 0,-49 0,0 0,24 0,-24 0,0 0,24 0,26 0,-26 0,1 0,0 0,-1 24,1-24,0 0,-26 25,1-25,25 0,-25 0,-1 0,-24 50</inkml:trace>
  <inkml:trace contextRef="#ctx0" brushRef="#br0" timeOffset="12718.9092">12031 6375,'-25'-25,"0"25,50 0,0 0,24 0,1 0,24 0,1 0,-26 0,1 0,24 0,-49 0,0 0,25 0,-1 0</inkml:trace>
  <inkml:trace contextRef="#ctx0" brushRef="#br0" timeOffset="13958.7921">13668 5953,'-25'0,"25"-49,-25 49,0 0,50 0,0 0,49 0,-24 0,-25 0,0-25,24 25,-24 0,-50 0,0 0</inkml:trace>
  <inkml:trace contextRef="#ctx0" brushRef="#br0" timeOffset="14233.214">13693 5978,'0'0,"0"50,-25-26,74-24,1 0,24-49,-24 49,-25 0,24 0</inkml:trace>
  <inkml:trace contextRef="#ctx0" brushRef="#br0" timeOffset="20899.0253">17066 5854,'0'0,"-25"0,50 0,25 0,-1 0,-24 0,0 50,24-50,-24 0,0 0,25 0,-26 0,26 0,0 0,-26 0,51 0,-26 0,-24 0,0 0,25 0,-1 0,1 24,0-24,-26 0,26 0,0 0,-1 0,-49-24,50 24,-25 0,24 0,-24-50,0 50,24 0,1 0,-25 25,0-25,-25 25,49-25,1 0,-25 0,-1 0,51-25,-50 25,-25-25,24 25,26 0,0 0,-26 25,1 0,25-25,-50 24,50-24,-26 0,1 0,25 0,-1 0,1 0,0 0,-1 0,1 0,-25 0,49 0,-49 0,0 0,24 0,-24 0,0 0,24 50,-24-50,0 0,25 25,-26-25,1 0,50 0,-51 0,26 0,-25 0,25 0,24 0,-24 0,-26-50,1 50,25 0,-1 0,1 0,-25 0,24 0,-24 0,25 0,-25 0,-25-25,49 25,-24 0,0-49,24 49,-24 0,0 0,25-25,-26 25,26 0,-25 0,-25-25,25 25,24 0,-24 0,25 0,-25 0,49 0,-49 0,0 0,-1 0,26 0,0 0,-1 0,1 0,-25 0,24 0,-24 0,25 0,-1 0,1 0,-1 0,1 0,0 0,-26 0,1 0,25 0,-25 0,-1 0,26 0,-25 0,-25 25</inkml:trace>
  <inkml:trace contextRef="#ctx0" brushRef="#br0" timeOffset="36280.7581">2307 14660,'0'-25,"-25"25,-24 49,-1 26,-49-1,0 25,-25 25,49-49,-24 24,49-49,1-1,24 1</inkml:trace>
  <inkml:trace contextRef="#ctx0" brushRef="#br0" timeOffset="36607.2086">1662 14759,'-25'0,"25"25,0-1,25 26,50 0,-26-1,1 1,24 49,1-25,-26 1,1-26,24 1,-49 0,0-50</inkml:trace>
  <inkml:trace contextRef="#ctx0" brushRef="#br0" timeOffset="36859.5378">2382 15081,'0'0,"0"-74,0 49,24 25,26 0,-25 0,0 0,24 0,-49 25</inkml:trace>
  <inkml:trace contextRef="#ctx0" brushRef="#br0" timeOffset="36994.2651">2406 15205,'25'0,"25"0,-25 0,-1 0,26 0</inkml:trace>
  <inkml:trace contextRef="#ctx0" brushRef="#br0" timeOffset="37980.2898">3200 14759,'0'0,"25"0,0 0,-50 0,-25 0,1 0,-1 0,25 0,-24 0,24 0,25 25,0 24,0 1,0-1,0-24,0 25,0-25,25-50,24 25,-24-25,0 25,0 0,24 0,-24 0,25 0,-50 50,0-1,-50 26,1-75,-1 24,0-24,26 0,-26 0,25 0</inkml:trace>
  <inkml:trace contextRef="#ctx0" brushRef="#br0" timeOffset="38701.9301">3870 15056,'0'25,"-25"-25,-25 75,-49 24,99-50</inkml:trace>
  <inkml:trace contextRef="#ctx0" brushRef="#br0" timeOffset="39369.7688">4341 14833,'0'-74,"0"49,0 0,25 50,-25 0,50 49,-50-24,24-25,-24-1,25-24,-25 50,50-50,-1-50,-49 26,50-1,-50-25,74 1,-74 24,50 25,-50-50,50 50,-50 25,0 25,-25-50,0 74,-25-49,1-25,-1 74,25-74,-24 0,24 25,25 0,0 24,0 1,0 0,-50-1,50 1,0-1,0-24,0 0,0 25,25-1</inkml:trace>
  <inkml:trace contextRef="#ctx0" brushRef="#br0" timeOffset="39587.722">4862 15007,'0'0,"50"0,-50-25,24 25,26 0,0 0,-25 0,49 0,-74 50</inkml:trace>
  <inkml:trace contextRef="#ctx0" brushRef="#br0" timeOffset="39742.3085">4812 15205,'100'-25,"-51"25,1 0,0 0,-26 0</inkml:trace>
  <inkml:trace contextRef="#ctx0" brushRef="#br0" timeOffset="40435.0489">5656 14858,'0'-50,"-25"50,25-24,25-26,0 50,-1 0,26 0,0 0,-50 50,0 24,0-49,-25 0,-50 49,26-49,-1 24,1-24,24-25,25 25,49-25,26 0,24 0,-25 0,26 0,-26 0,-49 0</inkml:trace>
  <inkml:trace contextRef="#ctx0" brushRef="#br0" timeOffset="40816.0032">6127 14610,'0'-25,"25"25,49 50,-49-1,25 1,-25 24,-25 1,49 24,-49-25,0 1,0 24,-74-25,-25 51,-50-26,-25 0</inkml:trace>
  <inkml:trace contextRef="#ctx0" brushRef="#br0" timeOffset="41664.2829">2034 14287,'0'0,"-49"0,24 0,25-24,-50 24,50-50,-24 50,-26 0,25 0,0 0,-49 50,-1-50,1 74,-50-24,50-25,24 49,-24-24,24 74,-24 49,-26 26,51 24,49-74,0 24,0-73,99-1,25 0,25-49,74-50,75 49,-25-49,-50 0</inkml:trace>
  <inkml:trace contextRef="#ctx0" brushRef="#br0" timeOffset="43560.509">2084 15304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31T08:22:30.910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7814 16024,'-50'0,"50"-50,-25 50,25 25,0 25,0-26,50 26,-25-50,24 50,-24-50,0 24,25-24,-26 0,1 50,25-50,-25 0,49 25,-49-25,25 0,-26 0,1 0,25 0,-25 0,-1 0,26 0,-25 0,0 0,-1 0,26 0,-25 0,0 0,-1 0,51 0,-75-25,49 25,-24 0,0-50,25 50,-50-24,49 24,-49-25,50 25,-50-50,25 50,-25-25,49 25,-24-24,0-26,-25 25,49 25,-49-25,0-24,25 49,-25-25,0 0,25-24,-25-1,0-24,50 49,-50 0,0-25,0 26,0-26,-50 0,50 1,-25 49,25-25,-25 25,25-25,-49 25,49-25,-25 25,25-49,-25 49,25-25,-49 25,49-25,-25 25,-25-50,25 50,-49 0,24-24,1 24,-1 0,1 0,-1 0,0 0,-24 0,49 0,0 0,1 0,-26 0,0 0,26 0,-1 0,-25 0,0 0,1 24,-1-24,50 50,-25-50,-24 0,49 25,-25-25,25 25,-25-25,25 49,-49-49,49 25,-25-25,25 25,-25 25,25-1,0-24,-50 0,50 24,0-24,-24-25,24 50,0-25,0 24,0-24,0 25,0-1,0 1,0 24,24-24,-24-1,25-24,0 25,25-50,24 25,0-25,-24 0</inkml:trace>
  <inkml:trace contextRef="#ctx0" brushRef="#br0" timeOffset="2084.1062">11162 16396,'0'-50,"-24"50,24-25,24 50,1-25,25 25,-25-25,-1 0,26 25,-25-25,0 0,0 0,24 0,-24 0,0 0,0 0,24 0,-24 0,25-25,-26 25,1-50,25 50,-25 0,-1-24,26 24,-50-25,50 25,-50-50,24 50,-24-25,25 25,-25-24,50 24,-50-50,49 25,-24-24,50-1,-51 0,26 1,-50-1,25-24,-25 24,0 25,0-49,0 49,0-24,0 24,0 0,0-49,0 49,-50 25,50-50,0 25,-25 25,25-49,-24 49,24-50,-50 50,50-25,-25 25,25-25,-49 25,49-24,-25 24,25-50,-50 50,50-25,-74 25,49 0,0 0,25-25,-49 25,-1 0,0 0,1 0,24 0,0 0,-24 0,-1 0,25 0,0 0,-24 50,-1-50,25 25,-49-25,74 25,-50-25,25 49,25-24,0 25,-49-1,49 1,0-25,0 0,-25 24,25-24,0 0,-25 24,25-24,0 25,-49-50,49 49,0 1,0 0,0-1,0-24,0 0,0 24,24 1,-24 0,25 24,-25-49,0 49,50-49,-50 0,0 24,0-24,0 0,0 0,25-25,-25 74,49-24,26-25,-51-25,1 49,25-49,-25 0,0 0,-1 0,26 0,-50-74</inkml:trace>
  <inkml:trace contextRef="#ctx0" brushRef="#br0" timeOffset="3950.4396">13147 16173,'0'24,"0"1,25 25,24-25,-24-25,49 49,-49-49,0 0,25-25,-1 25,1-49,0 49,24-50,0 50,1-74,-1 74,-24-25,-1 25,1-74,-25 74,24-50,-24 25,0-24,25 24,-26 25,-24-50,50 1,-50 24,74 0,-74-25,25 26,-25-1,25-50,-25 51,0-1,0-25,0 25,0 1,0-1,0-25,0 0,0 26,-25-1,-24-50,49 51,-50 24,50-50,-50 50,26-50,-26 50,25-24,-24 24,-1-25,25 25,0 0,-24-50,24 50,0 0,-24-25,-1 25,25 0,0 0,-24 0,24 0,0 0,0 0,-24 0,24 0,0 0,-49 0,24 25,25-25,-24 50,24-50,0 25,-25 24,1 1,49-25,-50-25,50 74,-25-74,25 25,-49 24,49 1,0 0,-25-50,25 49,0 1,-50-25,50 0,0 49,0-49,0 0,0-1,0 26,0-25,0 0,0 24,0-24,0 0,0 0,0 24,0-24,0 0,0 0,0 24,0-24,25 0,-25 24,50 26,-50-50,74-25,-24 49,-1-49,-24 25,25-25,-25 0,-1 0,1 0,25 0,-1-25,26-74</inkml:trace>
  <inkml:trace contextRef="#ctx0" brushRef="#br0" timeOffset="6640.8985">9228 16743,'-25'0,"25"-25,-25 25,25-49,-50 49,50-50,-24 50,24-25,-50 25,25-24,-24 24,24-50,0 50,-25-25,26 25,-26-49,25 49,0-25,-24 25,24 0,0-50,-24 50,24 0,0 0,0 0,-24 0,24 0,0 0,0 0,-24 25,-1-25,50 25,-50-25,1 49,-26-49,75 50,-49-50,-1 25,25-25,25 49,-49-49,49 25,-50-25,50 25,-50-25,50 25,-24-25,24 49,0-24,-25-25,25 50,0 24,-50-24,50-25,0-1,0 51,-25-26,25-24,0 0,0 0,0 24,0-24,50 0,-50 25,25-26,-25 1,49 25,-49-25,25 24,0 1,49 0,-49-50,25 49,-25-49,-1 50,26-50,-25 25,0-25,0 0,-25 24,74-24,-49 0,0 0,-1 0,26 0,0 0,-1 0,1 0,-1-24,1 24,0 0,-26-50,26 50,-25 0,0-25,24 25,-24-49,0 49,24-25,-24 25,25-50,-25 50,-25-50,49 50,-49-49,25 49,-25-50,0 1,50 49,-50-50,0 25,24-24,-24 24,0-25,0 1,0-26,25 50,-25 1,0-26,0-24,0 24,0 0,0 1,0-1,-25 1,-24-1</inkml:trace>
  <inkml:trace contextRef="#ctx0" brushRef="#br0" timeOffset="8965.0619">15082 16321,'-50'-49,"0"49,26-25,-26 25,25 0,0-50,-49 50,24 0,1 0,-1 0,1 0,-1 0,0 0,1 0,-26 25,26-25,-1 25,0-25,1 50,24-50,0 24,-24-24,24 50,-25 0,50-1,-99-24,74 25,0-25,-24-25,49 49,-50-49,25 75,-24-51,49 1,-25 50,25-51,0 26,0 24,0-49,0 0,0 25,0-26,0 1,0 25,0-25,0-1,50 51,-1-50,-49-1,50 26,-50-25,49 24,1-24,-25-25,24 50,1-50,0 50,-1-50,1 0,-1 24,-24-24,0 0,0 0,24 0,1 0,24-74,26 49,-1-25,25 1,-50 49,1-75,-26 26,26 24,-1-25,-24 50,-1-74,-24 74,25-50,-25 1,24 24,-24-25,25 26,-26 24,-24-75,50 75,-50-49,25 49,-25-50,49-24,-49 49,0 0,25-25,-25 26,0-1,0 0,0-49,0 24,0 0,0-24,0 49,-49-25,-1 26,-24-26,24 50,0-25,-24 25,24 0,-24 0,24 0,1 0,24 0</inkml:trace>
  <inkml:trace contextRef="#ctx0" brushRef="#br0" timeOffset="11086.655">9054 18678,'0'0,"0"25,-25-25,25 49,-25-49,25 50,-49-50,-1 50,25-50,-49 49,24-49,26 75,-26-75,0 24,1-24,-1 25,25-25,-24 0,24 0,0 0,-24 0,24 0,0 0,-25 0,1 0,-1 0,25 0,0 0,25-49,-74 49,74-25,-50-25,50 25,-49 1,-1-51,50 26,-25 24,25 0,0-25,0 26,-24-1,-51-50,75 50,-25 25,25-24,0-51,0 50,0-49,0 24,0 1,0 24,0-25,50 26,-50-26,25 50,-25-50,25 50,-25-49,74-1,-24 1,-50 24,49 25,-49-75,50 75,-1-24,-24 24,25-50,0 50,-1 0,-24-25,0 25,24 0,-24 0,25 0,-1 0,1 0,0 0,24 0,-24 0,-1 0,-24 0,0 0,49 0,-24 25,-1 49,1-49,24 25,-24-25,-50-1,25-24,-25 75,0-1,49-49,-49 0,0 24,25-24,-25 0,0 25,25-26,-25 1,0 25,50-50,-50 74,0-49,0 0,0 0,0 24,-25-24,25 0,0 25,-25-1,25 1,-50-25,26 49,-26-49,-24 24</inkml:trace>
  <inkml:trace contextRef="#ctx0" brushRef="#br0" timeOffset="13184.1416">15280 17835,'0'-25,"0"0,-25 25,25-50,-25 26,-24-1,24-25,-25 25,1-24,-26 24,1-25,49 50,25-25,-49 25,-1 0,25 0,0 0,1 0,-51 0,26 0,-1 0,25 0,0 0,-24 0,24 0,0 50,-25-50,26 25,-1-25,-25 25,25-25,-24 74,24-74,0 50,-49-1,74 1,-50-25,1 49,49-49,-25 25,25-26,0 1,0 50,0-26,0 1,0-1,0 26,0-26,0 1,0 24,49-24,-49 0,50-25,-50 24,74-24,-24 25,-25-50,24 49,-24-49,0 25,49 25,-24-50,-25 24,0-24,49 0,-24 0,24 0,-24 0,-1 0,-24 0,0 0,25 0,-26 0,51-49,-1-1,-24 1,-1 24,1 0,-25 25,24-99,-24 74,-25 0,50-25,-50 26,49-26,-49 25,50-24,-50-1,25 0,-25 26,0-1,0-25,0-24,0-1,-25 51,25-1,-50-25,50 25,-24 1,-26-26,0 50,50-25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3:0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10617 3076,'0'0,"-50"0,25 0,1 0,-26 0,75 0,0 0,-1 0,1 0,25 0,-25 0,-1 0,26 0,0 0,-26 0,51 0,-50 0,24 0,1 0,-25 0,-1 0,1 0,50 0,-51 0,1 0,0 0,25 0,-1 0,-24 0,-25 25</inkml:trace>
  <inkml:trace contextRef="#ctx0" brushRef="#br0" timeOffset="1357.195">10617 3200,'-50'0,"25"0,1 0,48 0,26 0,0 0,-26 0,1 0,25 0,24 0,25 0,-24 0,24 0,-49 0,24 0,-24 0,-26 0,1 0,25 0,-50 25</inkml:trace>
  <inkml:trace contextRef="#ctx0" brushRef="#br0" timeOffset="13951.3062">1538 14982,'0'0,"0"-25,-25 25,50 50,25 49,49 0,0 25,-49 0,24-49,-24-1,0-24,-26-25,-24 24,50-49,-50-49,0 24,0 0</inkml:trace>
  <inkml:trace contextRef="#ctx0" brushRef="#br0" timeOffset="14355.4488">2059 15056,'0'0,"0"-24,0-1,-25 25,-24 25,24 49,-49 0,24 1,-49 49,-1-25,51-24,-26-1,51-49,24 0,-25-25,25 49,49-49,-24-25</inkml:trace>
  <inkml:trace contextRef="#ctx0" brushRef="#br0" timeOffset="14633.2266">2183 15379,'50'0,"-25"0,24 0,-24 0,0 0,24 0</inkml:trace>
  <inkml:trace contextRef="#ctx0" brushRef="#br0" timeOffset="14791.3386">2208 15528,'-25'0,"50"0,0 0,24 0,1 0,0 0</inkml:trace>
  <inkml:trace contextRef="#ctx0" brushRef="#br0" timeOffset="15384.0151">2605 15304,'0'-49,"25"49,24 0,-24 25,-25 24,0-24,0 25,0-25,0 49,0-49,0 0,-74-25,74 49,-25-49,25-25,0 1,0-1,49-25,1 25,0-24,-26 24,26-25,-25 50,-25-49,25 49,-25-25,0 0,-25 25,0 0,-25 25,50 49,0-24,0 0,0-1,0-24,0 0,25-25,25 74,-1-74,-24 0</inkml:trace>
  <inkml:trace contextRef="#ctx0" brushRef="#br0" timeOffset="15614.3225">3126 15453,'0'0,"0"50,0 24,0 1,0-26,0 1,0-25,0 0</inkml:trace>
  <inkml:trace contextRef="#ctx0" brushRef="#br0" timeOffset="15849.2432">3622 15553,'49'0,"-49"24,0 26,0-25,-74 24,49-49,0 25</inkml:trace>
  <inkml:trace contextRef="#ctx0" brushRef="#br0" timeOffset="16784.5263">3721 15180,'0'0,"0"-24,0-1,0-25,0 1,50 98,-26 1,26 24,-25-24,24-1,-24 1,0-25,25-25,-25-75,-25 26,74-26,-74 1,50 24,-50 26,24 24,-24 49,0-24,0 25,-49 24,24-49,-25 24,26-49,-1 25,-50-25,100 0,-25 25,25 50,-25-1,0 0,0 1,0-1,0 1,0-51,0 1,50-25</inkml:trace>
  <inkml:trace contextRef="#ctx0" brushRef="#br0" timeOffset="16993.9677">4366 15329,'0'0,"25"0,24 0,1-25,0 25,-26 0,1 0</inkml:trace>
  <inkml:trace contextRef="#ctx0" brushRef="#br0" timeOffset="17147.0763">4391 15577,'25'0,"24"-49,-24 49,0 0,24 0</inkml:trace>
  <inkml:trace contextRef="#ctx0" brushRef="#br0" timeOffset="17679.2002">4812 15255,'0'0,"0"-50,0 25,0 50,0 25,50-50,-50 74,25-74,-25 50,74-50,-49 0,0-25,-25 0,0 0,0-24,0-1,0 25,0 1,50 24,-26 49,-24 26,50 24,-50 0,0-24,0-1,0-24,0-1,0-24,-25-25,-24 25,-1-25,25 0,0 0,-24-25,49 0,74 25</inkml:trace>
  <inkml:trace contextRef="#ctx0" brushRef="#br0" timeOffset="17924.0631">5284 15553,'0'-50,"25"50,-25 50,0-1,0-24,0 0,0 24,0-24,0 0</inkml:trace>
  <inkml:trace contextRef="#ctx0" brushRef="#br0" timeOffset="18208.3064">5606 14957,'25'25,"-25"49,74 1,-74 49,0 25,50-25,-50 25,0-25,-25 0,-49 0,-50-50,-25 25,-25 25</inkml:trace>
  <inkml:trace contextRef="#ctx0" brushRef="#br0" timeOffset="18924.4822">1365 14585,'-50'0,"0"50,50-1,-49 75,49 50,-50 49,50 50,0-50,0 25,50-74,24-50,1-50,-1-24,0-50,1 0</inkml:trace>
  <inkml:trace contextRef="#ctx0" brushRef="#br0" timeOffset="19719.3949">670 15156,'0'0,"-25"0,25-25,0 74,0 51,0 49,0-25,25 24,-25-48,0-1,0-50,0 1,25 24,-25-123,0-26,0-24,0-50,-25 1,25-1,0 0,0 25,0 49,0 1,0 24,0 1,50-26,-50 51,74-51,-49 75,49-49,-49 49,0 0,25 24,-50 26,0 24,0 1,-50 24,0 25,-24-25,24-24,25-51,50-24</inkml:trace>
  <inkml:trace contextRef="#ctx0" brushRef="#br0" timeOffset="20849.2702">6053 15478,'0'0,"0"-25,49 25,26 0,-1 0,1 0,-51 0</inkml:trace>
  <inkml:trace contextRef="#ctx0" brushRef="#br0" timeOffset="21008.3674">6202 15701,'0'-24,"0"-1,24 25,26 0,0-25,24 25,-24 0</inkml:trace>
  <inkml:trace contextRef="#ctx0" brushRef="#br0" timeOffset="24047.7377">8062 6747,'0'-25,"-50"25,50-50,0 26,0-1,-25 25,25-50,-24 50,-26-25,25 25,0-24,-24 24,24 0,25-50,-25 50,0 0,-24 0,49-25,-50 25,25 0,1 0,-26 0,0-25,26 25,-1 0,-50 0,26 0,-1 0,1 0,24 0,-25 0,0 0,26 25,-1-25,25 50,-50-50,50 25,-25-25,25 24,-24-24,24 25,0 25,0-1,0-24,0 0,0 25,0-26,0 1,-50 25,50-25,0 0,0 24,0-24,25 25,-25-26,25-24,-25 50,49-25,-24 24,-25 1,25-50,-25 25,49-25,-49 25,25-25,0 49,25-49,-50 25,25-25,-1 0,1 0,25 0,-25 0,-25 25,24-25,26 0,-25 0,-25 25,25-25,-1 0,51 0,-26 0,-24 0,0 0,0 0,24 0,-24 0,0 0,25 0,-50-25,24 25,1 0,-25-50,50 50,-25 0,-25-25,24 25,26-24,-25 24,-25-50,25 50,-25-25,24 25,-24-25,0 1,0-26,50 50,-50-25,0 0,0-24,25 24,-25 0,0-24,0 24,0 0,0 0,-25 25,25-50,-50 50,50-24,-24 24,-1-25,-25-25,25 50</inkml:trace>
  <inkml:trace contextRef="#ctx0" brushRef="#br0" timeOffset="25623.7303">6896 15230,'0'-25,"0"-24,0 24,0 0,0 99,0 50,0 50,0 25,0-75,0-25,0-25,50 1,-50-51,-25-98,25-50,0 0,0 25,0 0,0 24,0 26,25-1,49 25,-49 25,0 0,-1 0,51 0,-75 25,0 0,0 24,0-24,-50 25,25-50,-24 49,-1-49,1 0</inkml:trace>
  <inkml:trace contextRef="#ctx0" brushRef="#br0" timeOffset="25900.5691">7417 15677,'0'24,"0"1,0 25,0-1,0 1,0-25,0 0,0 24</inkml:trace>
  <inkml:trace contextRef="#ctx0" brushRef="#br0" timeOffset="26128.0469">7640 15652,'0'0,"0"49,0 1,0 24,0-24,0 0,0-26,0 26,50-25,-50 24</inkml:trace>
  <inkml:trace contextRef="#ctx0" brushRef="#br0" timeOffset="27279.5456">8285 15453,'25'0,"49"-49,1 49,-26 0,-24 0</inkml:trace>
  <inkml:trace contextRef="#ctx0" brushRef="#br0" timeOffset="27439.1212">8310 15602,'25'0,"49"0,-24 0,-1 0,-24 0</inkml:trace>
  <inkml:trace contextRef="#ctx0" brushRef="#br0" timeOffset="28512.1891">9153 14957,'-25'-25,"25"75,0-25,0 0,0 24,0-24,25 0,-25 24,0-24,-25 0,25 25</inkml:trace>
  <inkml:trace contextRef="#ctx0" brushRef="#br0" timeOffset="28685.342">8880 15354,'25'0,"25"0,24 0,1-25,-1 25,25-49,25 49,-49 0,-50 0</inkml:trace>
  <inkml:trace contextRef="#ctx0" brushRef="#br0" timeOffset="29238.2956">9203 15553,'0'-50,"49"0,-24 50,0 0,0 0,49 0,-49 25,-25 25,0-25,0-1,0 26,-99-25,49-25,50 49,50-73,0 24,-26 0,26 0,0 49,-50-24,0 0,0 24,0 26,-50-50,0 24,1-24,-26-25,26 50,-1-50,50-50,0 0,25 26,0 24,24 0,-24 0,25 0,-25 0,-1 0</inkml:trace>
  <inkml:trace contextRef="#ctx0" brushRef="#br0" timeOffset="33775.5807">1464 16669,'0'0,"0"25,0 49,25 25,-25 50,49-25,-49-50,0 1,0-50,0-1,0-48,-49-26,49 0,-25-49,25-25,0-25,0 25,0 25,0 50,0-1,25 50,-1-25,26 25,0 0,-26 0,26 25,-50 0,0 24,0 1,0-25,-25 24,0-49,-24 50,24-50</inkml:trace>
  <inkml:trace contextRef="#ctx0" brushRef="#br0" timeOffset="34061.8145">1985 16470,'0'-49,"-75"74,75-1,-24 51,24 24,-50 25,50 0,0-25,0 25,50-49,-26-26,26 1,0-25,-1-25,1 0,-1 49</inkml:trace>
  <inkml:trace contextRef="#ctx0" brushRef="#br0" timeOffset="34332.8902">2158 16718,'0'0,"25"25,0 25,25-25,-1 24,1-24,-25 25,24-26,1 26,-1-25</inkml:trace>
  <inkml:trace contextRef="#ctx0" brushRef="#br0" timeOffset="34558.3556">2506 16768,'-25'0,"-25"25,1 0,-1 74,0-50,26 1,-26 0,50-1,0-24,0 0</inkml:trace>
  <inkml:trace contextRef="#ctx0" brushRef="#br0" timeOffset="34767.819">2679 16818,'0'0,"25"0,25-25,-1 25,26 0,-51 0,1 0,-25 25,0-1</inkml:trace>
  <inkml:trace contextRef="#ctx0" brushRef="#br0" timeOffset="34911.486">2803 17041,'-49'0,"73"0,1-25,0 25,25 0,-1 0,-24 0</inkml:trace>
  <inkml:trace contextRef="#ctx0" brushRef="#br0" timeOffset="36066.5355">3101 16768,'-25'0,"25"-25,0 0,0 1,50 24,-1 0,1 0,-25 24,-25 1,0 25,0 24,0-24,0-1,-25-24,0-25,25 50,0-75,0 0,0 0,0-24,0 24,0 0,50-24,-25-1,24 25,-74 75,25-1,0 26,0-26,0-24,0 25,25-25,0-25,49 49</inkml:trace>
  <inkml:trace contextRef="#ctx0" brushRef="#br0" timeOffset="36446.1706">3597 17016,'0'-50,"50"50,-1 0,-49 25,0 0,0 0,50-25,24 49,-49-24,-25 0,-25 25,0-50,25 24,-74-24,24 0,50 25,-24-25</inkml:trace>
  <inkml:trace contextRef="#ctx0" brushRef="#br0" timeOffset="36685.5729">4068 16917,'0'-50,"25"100,-25-1,0 1,0 0,0-1,0 1,0-1,0-24</inkml:trace>
  <inkml:trace contextRef="#ctx0" brushRef="#br0" timeOffset="37240.1675">4292 16694,'49'0,"-49"49,50-24,-50 0,49 24,-49-24,25-25,0-49,-25 24,50-25,-50 25,0 1,49 24,-49-50,25 50,-25-25,0 50,0 0,-25 24,0-24,-24 25,24-50,25 25,0 24,0 1,0-1,0 26,0-50,0-1,0 26,0 0</inkml:trace>
  <inkml:trace contextRef="#ctx0" brushRef="#br0" timeOffset="37420.6861">4812 16867,'50'-25,"-25"25,49-49,-49 49,25 0</inkml:trace>
  <inkml:trace contextRef="#ctx0" brushRef="#br0" timeOffset="37587.2515">4936 17041,'25'0,"0"0,25 0</inkml:trace>
  <inkml:trace contextRef="#ctx0" brushRef="#br0" timeOffset="38830.3688">5383 16619,'0'-25,"0"75,0-25,0 24,74 1,-24-25,-25-25,0 0,-25-25,49 0,-49-49,0 24,0 1,25 98,-25-24,50 25,-50-1,0 1,0 24,0-49,-50 25,25-50,-24 49,24-49,0 0</inkml:trace>
  <inkml:trace contextRef="#ctx0" brushRef="#br0" timeOffset="39169.9821">5879 16892,'0'-25,"50"25,-26 0,1 0,0 0,-25 75,0-26,-50 26,1-26,24-49,25 50,-25-50,75 0,-1 0,1 0</inkml:trace>
  <inkml:trace contextRef="#ctx0" brushRef="#br0" timeOffset="39411.3353">6152 16594,'0'-49,"99"74,-74 74,25 50,-50-1,0 1,0-50,0 1,-100 24,-49 25,-123-1</inkml:trace>
  <inkml:trace contextRef="#ctx0" brushRef="#br0" timeOffset="40022.2593">6549 16917,'49'0,"1"-25,-25 25,0 0,24-50,-24 50,0 0,0 0,49 25,-74 0</inkml:trace>
  <inkml:trace contextRef="#ctx0" brushRef="#br0" timeOffset="40165.8772">6722 17115,'0'0,"25"0,50 0,-26 0,1 0,-25-25</inkml:trace>
  <inkml:trace contextRef="#ctx0" brushRef="#br0" timeOffset="45637.1888">10121 8706,'0'-24,"0"-26,-50 25,25-24,-24 49,49-25,-50 25,25-25,-24 25,49-50,-75 50,1-24,24 24,25-50,-24 25,-1 25,50-25,-25 25,1 0,-26 0,25-49,0 49,-24 0,-26 25,50-25,1 0,-26 24,0-24,26 0,24 50,-25-50,-25 25,25 0,-24 49,49-49,0 0,-25 24,25-24,0 0,0 0,0 24,0-24,0 0,0 24,0-24,0 0,0 0,0 24,0-24,0 0,0 25,50-25,-50-1,24-24,-24 50,50 0,-25-1,24 1,26-1,-50-49,-25 25,49-25,-24 0,25 0,24 0,-49 50,0-50,24 0,-24 0,0 0,0 0,24 0,1 0,-25 0,0-25,24 25,1 0,-50-25,25 25,24-49,26 49,-51-25,1 25,25 0,-50-25,49 25,-49-50,25 50,-25-24,0-1,25-25,-25 25,0 1,0-1,0-25,0 25,0 0,0-24,0 24,0 0,-25 25,25-25,0-24,0 24,-49 25,49-25,-25 25,-25 0</inkml:trace>
  <inkml:trace contextRef="#ctx0" brushRef="#br0" timeOffset="47037.736">7417 16470,'0'25,"0"74,0 100,0 24,0-49,0-1,25-49,-25-49,0-26,0 1,0-75,0-24,0-26,0-49,0 25,0 0,0 24,0 1,0 49,25 25,-25-50,49 50,26 0,-51 25,-24 0,0 0,0 24,0-24,0 0,0 25,-49-50,-1 0</inkml:trace>
  <inkml:trace contextRef="#ctx0" brushRef="#br0" timeOffset="47506.8523">7814 17190,'0'-25,"49"-25,1 50,-25 0,-25 25,25 25,-25-1,0-24,-25 25,-25-50,50 24,-25-24,50 0,25 0,-1 0,-49 25,0 25,0-25,-24-1,-26-24,50-24</inkml:trace>
  <inkml:trace contextRef="#ctx0" brushRef="#br0" timeOffset="47843.1962">8161 17165,'0'0,"25"0,25-50,-1 50,-24 0,25 25,-50 0,0 49,0-49,0 25,-25-1,0-24,25 25,-74-26,74 1,-25-25,25 50,25-50,24-25,-24 25,25-50,-1 50,26-24,-26 24</inkml:trace>
  <inkml:trace contextRef="#ctx0" brushRef="#br0" timeOffset="48169.1435">8732 16917,'0'-50,"49"50,-24 0,25-25,-26 25,26 0,-25 0</inkml:trace>
  <inkml:trace contextRef="#ctx0" brushRef="#br0" timeOffset="48345.7757">8781 17041,'25'0,"0"0,24 0,-24 0,0 0,25 0</inkml:trace>
  <inkml:trace contextRef="#ctx0" brushRef="#br0" timeOffset="49422.0606">9773 16371,'0'-25,"0"0,0-24,0 24,25 99,-25-24,0 0,0-1,0-24,25 25,25-25</inkml:trace>
  <inkml:trace contextRef="#ctx0" brushRef="#br0" timeOffset="50098.1529">9674 16321,'0'-49,"0"24,0 0,50 25,-1 0,1 0,0 75,-50-26,24 1,-24 0,0-1,0 1,-49-1,24-24,-25 25,1-25,74-25,24 0,26 0,-26 0,26 0,-51-50,1 50</inkml:trace>
  <inkml:trace contextRef="#ctx0" brushRef="#br0" timeOffset="50324.0382">9451 16966,'99'-24,"-24"24,24-50,74 50,26-50,-26 50,-73 0,-1 0,-25 0</inkml:trace>
  <inkml:trace contextRef="#ctx0" brushRef="#br0" timeOffset="50819.3653">9972 17115,'0'0,"0"-49,0 98,0 1,0-25,25 24,-1-49,26 50,-25-50,24 25,-24-25,25 49,-25-24,-25 49,0-49,-25 25,0-50,-25 50,1-50,24 0,-25-50,50 0,0 1</inkml:trace>
  <inkml:trace contextRef="#ctx0" brushRef="#br0" timeOffset="50991.5492">9997 17165,'0'0,"0"-50,24 25,1 25,50 0,-26-49,1 49,-1 0,1 0,0 0,-1 0</inkml:trace>
  <inkml:trace contextRef="#ctx0" brushRef="#br0" timeOffset="82515.2861">12824 14784,'0'-25,"0"0,0-25,-24 1,24 198,0 99,0 74,0 25,0 75,-100 99,100-223,0-75,0-99,0-75,50-49</inkml:trace>
  <inkml:trace contextRef="#ctx0" brushRef="#br0" timeOffset="83228.1218">14213 15156,'0'-25,"0"0,0 0,0-24,0 73,0 76,0-1,0 50,0-50,0-25,0-24,0 0,0-1,-49-123,49-1,-25-24,25-25,0-50,0 1,0 49,0 49,0 26,0-26,50 26,-1-1,-24 50,25-49,-1 49,1 0,-1 0,-24 49,-25 1,0-1,0 1,0 0,0-1,-49 26,-51-51,26-24,0 50,24-50,25 0,25-50,50 50</inkml:trace>
  <inkml:trace contextRef="#ctx0" brushRef="#br0" timeOffset="83565.1156">14908 14536,'0'0,"0"-25,50 25,-125 74,1 25,49 1,25 48,-74 26,74 0,0-75,0-25,49 1,26 24,-1-49,-24-1,-1-49,26 50,-26-50,-24 0</inkml:trace>
  <inkml:trace contextRef="#ctx0" brushRef="#br0" timeOffset="83864.2147">15106 14808,'0'0,"0"-24,0-26,25 75,-25 24,50 26,-1-26,-24 26,25-26,-1-24,-24 25,-25-25,50-25,-50 24,49-24</inkml:trace>
  <inkml:trace contextRef="#ctx0" brushRef="#br0" timeOffset="84125.8959">15503 14784,'0'0,"0"-25,-25 25,-74 74,50-24,-1-1,-24 26,24-26,50 1,-50 0,50-26,0 1</inkml:trace>
  <inkml:trace contextRef="#ctx0" brushRef="#br0" timeOffset="84360.1918">15602 14982,'0'0,"0"-25,75 25,24 0,-24 0,-26 0,-24 0</inkml:trace>
  <inkml:trace contextRef="#ctx0" brushRef="#br0" timeOffset="84517.1612">15702 15106,'49'0,"1"0,0 0,24 0,-24 0</inkml:trace>
  <inkml:trace contextRef="#ctx0" brushRef="#br0" timeOffset="85133.9111">16223 14833,'0'0,"49"0,-24 0,0 0,24 0,-49 50,25-25,-25 24,0 1,0-25,-49-25,49 49,-75-49,75-25,50-24,-25 24,-1 25,26-50,-25 50,49-74,-24 49,-50 0,-25 25,0 0,-24 25,49 50,0-26,0 1,0-1,0-24,0 25,49-1,-24-24,25-25,-26 50,1-50</inkml:trace>
  <inkml:trace contextRef="#ctx0" brushRef="#br0" timeOffset="85356.3506">16793 15056,'0'0,"0"-24,0 48,0 1,0 50,0-26,0-24,0 0,0 24,0-24</inkml:trace>
  <inkml:trace contextRef="#ctx0" brushRef="#br0" timeOffset="91762.6627">17190 14560,'-25'-24,"-24"24,49-50,24 50,26 25,0 0,-1 49,26 0,-1 75,-24 0,-1-25,-49 124,0-74,-25-50,-49 0,-25-25,24-49,1-50,24 49,1-49,24 0,25-25,-25 1,25-26</inkml:trace>
  <inkml:trace contextRef="#ctx0" brushRef="#br0" timeOffset="162971.5889">18009 14759,'0'0,"-25"0,-25 0,100 0,24 0,50 0,25 0,-50 0,-24 0,-1 0,-24 0,-50 25</inkml:trace>
  <inkml:trace contextRef="#ctx0" brushRef="#br0" timeOffset="163198.5843">18083 15156,'50'0,"-1"0,50-25,-24 25,-1 0,25 0,-24 0</inkml:trace>
  <inkml:trace contextRef="#ctx0" brushRef="#br0" timeOffset="169094.3761">19373 14560,'0'-24,"-25"24,25-25,50 25,49 25,0-25,0 0,-24 0,-26 0,1 0,-25-25,0 25,-50 0</inkml:trace>
  <inkml:trace contextRef="#ctx0" brushRef="#br0" timeOffset="169731.2975">19422 14585,'0'0,"25"0,25 75,-25-75,24 24,-24-24,0 0,24 50,-24-50,-25 25,0 24,0 1,-25 0,25-26,-49-24,49 75,-50-50,25 24,-24 1,49-25,-50 24,1 1,-1-25,50 24,0-24,0 0,50-25,-1 0,50-25,1 25,-26-50,0 50,-24 0,0-24,-25 24,-1 0</inkml:trace>
  <inkml:trace contextRef="#ctx0" brushRef="#br0" timeOffset="170841.6403">20291 14486,'0'0,"0"-25,0-24,0 98,0 26,0 49,0 0,0 0,0 0,0-50,0 0,0-49,0 0,0 0,0-100,0 51,0-1,0-25,0 25,0 1,0-26,0 25,0 0,0-24,0-1,49 50,1-25,-25 25,24 0,-49 25,0 50,0-26,-25 1,1-50,-1 0,-25 25,25-25,-24 0,49-25</inkml:trace>
  <inkml:trace contextRef="#ctx0" brushRef="#br0" timeOffset="171394.7988">20737 15255,'0'0,"0"-25,0 0,0-24,0 98,0 26,0-1,0 1,0-26,0 1,0-25,0 24,0-123</inkml:trace>
  <inkml:trace contextRef="#ctx0" brushRef="#br0" timeOffset="171853.735">21233 14883,'0'25,"0"-1,0 1,25 25,-25-25,0-1,0 26,0-25,0 24,0-24,-25-25,0 0,-49 0,74-25,-25 25,25-49,0 24</inkml:trace>
  <inkml:trace contextRef="#ctx0" brushRef="#br0" timeOffset="172183.8565">21233 14536,'0'-50,"25"50,0 0,-25 25,0 0,0-1,-25-24,-25 0,100-49,-25 49,0 0,24 0,-49 25</inkml:trace>
  <inkml:trace contextRef="#ctx0" brushRef="#br0" timeOffset="198694.8823">21382 5755,'74'-25,"-24"25,24-50,-24 50,0-49,-26 49,26-50,-25 50,-50 50,-25-26</inkml:trace>
  <inkml:trace contextRef="#ctx0" brushRef="#br0" timeOffset="198873.4442">21506 5928,'0'0,"74"-49,1 24,-1-25,1 50,24-25,-25 25,-24 0</inkml:trace>
  <inkml:trace contextRef="#ctx0" brushRef="#br0" timeOffset="202820.2541">14263 16371,'0'0,"0"-25,0 75,0 49,0-24,0-1,0 0,0 1,0-26,0-24,0 0,0-75,0 1,0-26,0-24,0-25,0-25,0 75,0 24,0 25,25 25,-25-49,74 49,-49 0,0 0,0 0,24 0,1 49,-50-24,0 0,-25 49,-25-74,1 75,-1-75,1 25,24-25,50 0,24 0</inkml:trace>
  <inkml:trace contextRef="#ctx0" brushRef="#br0" timeOffset="203119.7939">15131 16123,'0'0,"-49"0,24 0,-25 0,50 50,-25 74,25 0,-49 25,49-25,0 24,0-48,25-26,24-24,1-1,-1-24,26-25,-26 0,26 0</inkml:trace>
  <inkml:trace contextRef="#ctx0" brushRef="#br0" timeOffset="203689.489">15354 16346,'0'0,"0"-49,25 98,0 1,25 24,-1 26,-24 24,-25-50,50-24,-50-1,49-148,-49 25,0-26,50 1,0 0,-26 74,51 25,-26 0,-24 0,-50 50,1-1,-26-24,0 25,-24-50,24 49,25-49,25 50,0 24,0 1,0 24,0 50,0-50,0-25,0-24,0-25,50-25,-25 0,25 0</inkml:trace>
  <inkml:trace contextRef="#ctx0" brushRef="#br0" timeOffset="203944.6753">16123 16594,'0'-49,"0"24,50 25,-25 0,49-25,-24 25,-1 0,-24 0,0 0</inkml:trace>
  <inkml:trace contextRef="#ctx0" brushRef="#br0" timeOffset="204100.6521">16223 16694,'148'0,"-296"0,321 0</inkml:trace>
  <inkml:trace contextRef="#ctx0" brushRef="#br0" timeOffset="204759.6744">16744 16396,'0'-25,"24"25,-24 25,25 0,-25 24,50-24,-50 0,49 25,1-50,0 0,-50-25,0-25,0 25,0-49,0 49,0 75,0-1,0 100,0-50,0 1,0-1,0 0,0-25,-25-24,25 0,-75-50,51 24,-26-24,25 0,25-24,-49-26,49-24,0-1,0 1,0 49,24 25,-24-25,50 25,-25 0,24 0,-24 0,0 0</inkml:trace>
  <inkml:trace contextRef="#ctx0" brushRef="#br0" timeOffset="205016.2907">17215 16793,'0'-50,"0"75,0 0,0 24,0 1,49 0,-49-26,0 1,0 0</inkml:trace>
  <inkml:trace contextRef="#ctx0" brushRef="#br0" timeOffset="205332.3527">17438 16123,'0'0,"25"0,24 0,-49 50,75 24,-75 0,25 26,-25 24,0-25,0-25,0 1,0-26,0 26,0-50,0-1,-25-24,-74 100,-50-100</inkml:trace>
  <inkml:trace contextRef="#ctx0" brushRef="#br0" timeOffset="206373.4639">18281 16495,'0'0,"75"0,24 0,0 0,0 0,-24 0,-1 0,-49 25</inkml:trace>
  <inkml:trace contextRef="#ctx0" brushRef="#br0" timeOffset="206524.5262">18331 16743,'25'0,"-50"0,75 0,24-25,0 25,1 0,-1 0,1 0,-51 0</inkml:trace>
  <inkml:trace contextRef="#ctx0" brushRef="#br0" timeOffset="234678.5039">19522 16321,'-25'0,"0"0,25-24,-50 24,75 0,50 0,-1 0,0 0,1 0,-1 0,-49 0,0 0,0 0</inkml:trace>
  <inkml:trace contextRef="#ctx0" brushRef="#br0" timeOffset="235202.4343">19646 16346,'-50'0,"75"50,0-50,24 25,-24-25,0 25,24-25,-24 0,-25 49,25-49,-25 25,0 0,0 49,0-24,-50-25,26-1,-26 26,0-25,26 24,-26-24,25 25,-24-1,49-24,24-25,26 0,24 0,1 0,-1-25,1 25,-26 0,1-49,-25 49,0 0</inkml:trace>
  <inkml:trace contextRef="#ctx0" brushRef="#br0" timeOffset="236389.3054">20315 16346,'0'-25,"0"1,0-26,0 25,0 100,0 24,0 0,0 0,25 1,-25-26,0-24,0-26,25 26,-25-100,0 26,0-1,0-25,-50 1,50 24,0 0,0-49,0 24,25 0,0 26,25 24,-26 0,1 0,0 0,49 0,-74 24,25-24,-25 50,0-25,-74 24,-1-49,26 0,-1 25,1-25,-1 0,100 0,24 0,-49 0</inkml:trace>
  <inkml:trace contextRef="#ctx0" brushRef="#br0" timeOffset="238728.6775">20787 16917,'0'-50,"24"50,-24 25,0 0,0 0,0 24,0 1,0-1,0 26,0-50,0-1,0 26,25-50,25 0,-50-50,50 50,-50-24,24 24</inkml:trace>
  <inkml:trace contextRef="#ctx0" brushRef="#br0" timeOffset="239171.5244">20836 16718,'0'0,"0"-24,25 24,0 0,-75 24,25-24,1-24,24-1,24 25,26 0,-25 0,0 0,-25 49</inkml:trace>
  <inkml:trace contextRef="#ctx0" brushRef="#br0" timeOffset="239844.7675">21184 16892,'0'-50,"0"100,0 0,0-1,0 1,24-25,-24 24,0-24,0 0,25-25,-25 25,0 24,0-24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8:42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 2853,'25'-25,"49"0,-24-25,-1 26,-24 24,25-75,-26 75,-24-25,25 25,-25 25</inkml:trace>
  <inkml:trace contextRef="#ctx0" brushRef="#br0" timeOffset="186.1464">1017 3101,'25'-25,"0"25,25-25,-1 25,26 0,-26 0</inkml:trace>
  <inkml:trace contextRef="#ctx0" brushRef="#br0" timeOffset="17340.0681">7491 6077,'-49'0,"-1"0,75 0,0 0,0 0,-1 0,51 0,-50 0,-1 0,1 0,25 0,-1 0,-24 0,0 0,25 0,-1 0,1 0,-25 0,49 0,-49 0,49 0,-49 0,0 0,0 0,49 0,-24 0,24 0,-24 0,-25 0,24 0,-24 0,25 0,-26 50,26-50,0 0,-26 0,1 0,0 0,25 0,-26 0,1 0,25 0,-25 0,-1 0,26 0,0 0,24 0,-24 0,-1 25,1-25,-25 0,24 0,1 0,-25 0,0 0</inkml:trace>
  <inkml:trace contextRef="#ctx0" brushRef="#br0" timeOffset="18681.6753">7367 6152,'0'0,"50"0,-25 0,24 0,-24 0,25 0,-1 0,1 0,0 0,24 0,-24 0,-1 0,1 0,-1 0,1 0,0 0,-1 0,26 0,-1 0,1 0,-26-25,1 25,-1 0,1 0,0 0,24 0,-24 0,-1 0,1 0,-1 0,-24 0,25 0,-25 0,-1 0,1 0,25 0,-25 0,-1 0,26-25,0 25,-26 0,1 0,25 0,-25 0</inkml:trace>
  <inkml:trace contextRef="#ctx0" brushRef="#br0" timeOffset="31275.3765">8062 10418,'0'0,"-25"0,0 0,0 0,50 0,50 0,-1 0,50 0,0 0,50-25,74 25,-50 0,-49 0,0 0,-50 25,-24-25,-26 0,-24 0,-50 0</inkml:trace>
  <inkml:trace contextRef="#ctx0" brushRef="#br0" timeOffset="31860.2264">8335 10666,'-50'0,"75"0,25 0,24 0,75-25,74 25,25-49,0 49,0 0,-74 0,-50 24,-50-24,-24 0,-50 50,0-100,-25 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7:59:29.4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16148 595,'0'-49,"0"24,0 0,0-25,0 75,0 50,0 49,-25 99,25 174,-99 149,99 123,-124-24,124-25,0 50,0-199,0-99,0-124,0-74,0-50,0-49,0-26,0-24</inkml:trace>
  <inkml:trace contextRef="#ctx0" brushRef="#br0" timeOffset="2249.7805">18083 422,'0'-25,"0"74,0 1,0 25,-50 24,50-25,0 1,-24-26,24 1,0-1,0 1,24-50,26 0,-25 0,0 0,-1 0,26 0,-50-25,25 25</inkml:trace>
  <inkml:trace contextRef="#ctx0" brushRef="#br0" timeOffset="2477.6945">18009 819,'0'0,"-25"0,25-25,25 25,-1 0,26 0,-25 0,24 0,-24 0</inkml:trace>
  <inkml:trace contextRef="#ctx0" brushRef="#br0" timeOffset="2678.5707">18108 571,'0'0,"0"-25,25 25,-1 0,1 0,25 0,-1 0,-24 0</inkml:trace>
  <inkml:trace contextRef="#ctx0" brushRef="#br0" timeOffset="3396.9628">18653 446,'0'-49,"-24"49,24 25,-75 24,75-24,-49 25,49 24,0 25,-50 25,50-24,0-1,25 0,24-49,-24-1,0-24,74 25,-24-50</inkml:trace>
  <inkml:trace contextRef="#ctx0" brushRef="#br0" timeOffset="3706.1599">18827 620,'0'0,"0"-25,0 50,50 0,-50 25,49-26,-49 1,50 25,24-1,-49 1</inkml:trace>
  <inkml:trace contextRef="#ctx0" brushRef="#br0" timeOffset="3937.9284">19100 595,'0'-24,"0"48,-74 51,-1 49,-24 0,24-50,51 1,24-26,-50-24</inkml:trace>
  <inkml:trace contextRef="#ctx0" brushRef="#br0" timeOffset="4269.5626">19323 521,'0'-50,"0"25,50 25,-1 0,-24 50,25 0,-50 24,49 1,-49-1,0 0,0 1,0-1,-49 1,-26-1,-73 25,-100 75,-125-125</inkml:trace>
  <inkml:trace contextRef="#ctx0" brushRef="#br0" timeOffset="5046.9432">19770 744,'74'0,"1"0,-26-25,-24 25,0 0,24 0</inkml:trace>
  <inkml:trace contextRef="#ctx0" brushRef="#br0" timeOffset="5197.5496">19770 918,'24'0,"51"0,24 0,0 0,1 0,-51 0</inkml:trace>
  <inkml:trace contextRef="#ctx0" brushRef="#br0" timeOffset="6231.8589">20936 422,'24'0,"-24"-25,-74 25,49 0,-25 0,1 0,-1 0,1 0,24 0,25 25,0 49,49-74,-24 50,50-50,-26 49,1-49,-25 50,49-50,-49 0,0 0,0 0,-25 25,0 0,-50 24,25-24,-24 25,24-26,0 1,-50 50,26-51,24 26,-25 24,26-49,-26 25,50-1,50-49,-1 0,50 0,1 0,-1-24,-25 24,-24 0,-25 0</inkml:trace>
  <inkml:trace contextRef="#ctx0" brushRef="#br0" timeOffset="7284.1858">21357 645,'0'-25,"-25"25,25-49,50 49,-50-25,50 25,-26 0,1 0,25 0,-25 0,-1 0,-24 49,0-24,0 25,0-1,-24 1,-26-25,0 24,-24-49,49 25,25-50,75 1,-26-26,1 50,-1-50,1 50,-25-49,0 49,-25-50,49 50,-49-25,0 1,0-26,-25 50,25 50,-49-26,49 1,0 25,-25-25,25-1,0 26,25-50,24 25,1-25,24 0,-24 0,0 0</inkml:trace>
  <inkml:trace contextRef="#ctx0" brushRef="#br0" timeOffset="7836.1741">22052 347,'0'-25,"0"50,0 25,0 24,0 50,0 25,0-25,0-25,0 1,0-1,0-50,0 1,0-124,0-1,0-24,0 0,0 0,0 24,0 1,49 49,-49-25,50 50,-25 0,0-49,24 49,-24 0,25 25,-50 49,0-49,-25 24,0-49,-49 50,24-50,0 0,26 0</inkml:trace>
  <inkml:trace contextRef="#ctx0" brushRef="#br0" timeOffset="8131.9023">22597 471,'0'-49,"0"24,-24 25,-26 0,0 99,50-24,-24 49,24-25,0 0,0 0,0-49,0-1,0 1,0 0,74-26,-49 26</inkml:trace>
  <inkml:trace contextRef="#ctx0" brushRef="#br0" timeOffset="8639.9846">22622 769,'0'-50,"50"50,-25-24,24 24,-24 0,0 0,-25 24,0 26,0 0,0-26,-50-24,50 50,0-75,50 25,-50-49,49 49,-49-25,25 25,-25-25,0 75,0-26,0 26,25-50</inkml:trace>
  <inkml:trace contextRef="#ctx0" brushRef="#br0" timeOffset="8925.7357">23069 521,'0'0,"25"0,-1 0,1 25,-25 0,50 49,-50-24,0-1,0 1,0-1,-25 1,0 24,0-49,-49 25,24-25,-49 24,-25 26,25-75</inkml:trace>
  <inkml:trace contextRef="#ctx0" brushRef="#br0" timeOffset="13004.1178">20365 2257,'25'0,"-25"-49,0 24,-25 25,-25 74,50-24,-24-1,24 26,0-1,0 1,0-1,0 1,0-1,0 0,0-24,0 0,0-1,0 1,-50-1,0 1,26-50,-1 0,-25 50,25-50,-24-25,49 0,0 0,25 25</inkml:trace>
  <inkml:trace contextRef="#ctx0" brushRef="#br0" timeOffset="13778.2844">20514 2629,'0'0,"49"0,-49-25,50 25,-25 0,24 0,-24 0,-25 25,0 25,0 0,0-1,0-24,0 25,-25-50,25 24,-49-24,74-24,24 24,1-75,-25 50,-25 1,49-26,1 25,-50-25,50 26,-50-1,0-50,0 100,-25 25,25 24,-50 1,50-26,0 1,0-25,25 24,25-49,-26 0,26 0</inkml:trace>
  <inkml:trace contextRef="#ctx0" brushRef="#br0" timeOffset="14483.7409">21432 2282,'0'0,"-50"50,50 24,0 25,0 0,0 50,0-25,0-24,0-1,0-50,0 26,0-50,-25-1,0 26,-49-50</inkml:trace>
  <inkml:trace contextRef="#ctx0" brushRef="#br0" timeOffset="14638.9342">21208 2853,'50'-25,"-100"50,125-50,-26-25,26 50,-26 0,1-25,0 25,-1-49,1 49,-50-50</inkml:trace>
  <inkml:trace contextRef="#ctx0" brushRef="#br0" timeOffset="14812.9883">21704 2530,'-24'-50,"48"100,-48-50,-26 50,50-1,0 1,0 0,0-1,0 26,0-51,25 1,-25 25</inkml:trace>
  <inkml:trace contextRef="#ctx0" brushRef="#br0" timeOffset="15256.8647">21779 2704,'0'-50,"25"50,-1 0,-24 25,0 25,0-26,0 51,0-50,-24-25,48 0,26-25,-25 0,0-25,-25 26,0 48,0 26,0 0,49-1,-49-24</inkml:trace>
  <inkml:trace contextRef="#ctx0" brushRef="#br0" timeOffset="15478.316">22225 2580,'50'24,"-50"26,50 0,-50 24,0-24,0-1,0 26,0-50,-50 24,-74 26</inkml:trace>
  <inkml:trace contextRef="#ctx0" brushRef="#br0" timeOffset="16546.7244">22573 2505,'0'0,"0"-25,49 25,-49-24,50 48,-50 26,49 24,-49 1,0-1,0-24,0 0,25-1,-25-24,-25-50,25 0,-24-49,24 49,-25 25,25-25,-50 25,1 0,49 75,0-50,0 24,0-24,24-25,1 25,0-25,25 0,-1 0,-24-25,25 0,-50-24,49 24,-49 0,50-25,-25 50,-25-49,49 49,-24 0,-25 49,0-24,0 0,0 0,0 24,25-49,-25-24,74-26,-24 0,-25 26,24 24,1 0,-50 49,0-24,0 25,0-26,0 1,25-25,-25 50,49-50,-49 49</inkml:trace>
  <inkml:trace contextRef="#ctx0" brushRef="#br0" timeOffset="20121.792">16223 3894,'0'0,"0"50,0 24,0 26,0 48,0-24,0 25,0-99,0-1,0-24,49-25,26 0,-26 0,1-25,24 25,-24-49,-1 49,-24-25</inkml:trace>
  <inkml:trace contextRef="#ctx0" brushRef="#br0" timeOffset="20295.8818">16371 4440,'0'0,"0"-25,50-49,24 74,-24 0,-25 0,0 0,24 0</inkml:trace>
  <inkml:trace contextRef="#ctx0" brushRef="#br0" timeOffset="20458.2356">16421 4068,'0'0,"0"-50,0 26,0-26,50 50,24-25,0 25,1 0,-25 0,-1 0,-24 25</inkml:trace>
  <inkml:trace contextRef="#ctx0" brushRef="#br0" timeOffset="21367.0724">17314 3845,'0'0,"-25"0,25-25,-25 25,-24 0,74 0,-1 0,-24-50,25 50,-50 0,-24 0,-26 25,51-25,-1 0,0 0,-25 0,75 25,-25 25,25-26,-25 26,0 24,0 26,0 48,0-24,0 0,0 50,0-75,0-24,0-26,0 1,0-25,0 0,0 24,25-49,49 0,-24 0,49-74,-25 74</inkml:trace>
  <inkml:trace contextRef="#ctx0" brushRef="#br0" timeOffset="22192.3187">17463 4366,'0'0,"0"-25,0-25,0 1,0 24,-50 25,1 0,-1 0,50 74,0-49,0 25,0-26,74-24,-49 0,25 0,-50-49,25 49,24 25,-49-1,0 51,0-26,0 1,0 0,0-1,0-24,-49-25,49-25,-25 0,25-49,0 24,0 1,0-26,49 51,-24-1,0 25,49-75,-24 75,0-49,-1 49,1-50,-25 50,-25-49,25 49,-25-25,0 0,-25 50,25 24,-50 26,50-1,0 1,0-1,0-24,25-1,-25-24,74 25,-49-50,0 24,25-24</inkml:trace>
  <inkml:trace contextRef="#ctx0" brushRef="#br0" timeOffset="22437.9758">18133 4242,'0'-25,"0"50,24-50,1 50,25-25,-1 49,-24-24,50 49,-75-49,0 0</inkml:trace>
  <inkml:trace contextRef="#ctx0" brushRef="#br0" timeOffset="22671.0706">18405 4242,'0'-25,"-49"74,-26 26,26-26,-1-24,25 50,25-51</inkml:trace>
  <inkml:trace contextRef="#ctx0" brushRef="#br0" timeOffset="22958.3386">18505 4142,'0'-24,"24"24,1 24,-25 1,50 25,-50-25,0-1,25 26,-25-25,0 0,0 24,0 1,-50-50,25 49,0-49</inkml:trace>
  <inkml:trace contextRef="#ctx0" brushRef="#br0" timeOffset="23548.7716">18678 3696,'0'0,"25"0,25 0,-1 0,1 0,0 0,-26-25,1 25,-25 75,0 24,0 25,0 25,0-25,0 24,0-24,0-24,0-26,0 0,0 1,0-25,0-1,0-24,-49-25,-1 0,0 0,-24 0,-1 0,1 0</inkml:trace>
  <inkml:trace contextRef="#ctx0" brushRef="#br0" timeOffset="25716.9738">17488 5705,'24'-25,"26"25,0 0,-1 0,26 0,-50 0,-25 25</inkml:trace>
  <inkml:trace contextRef="#ctx0" brushRef="#br0" timeOffset="25860.1368">17562 5879,'50'0,"24"0,1 0,24 0,0 0</inkml:trace>
  <inkml:trace contextRef="#ctx0" brushRef="#br0" timeOffset="26579.1008">18926 5457,'-24'0,"-1"0,-50 0,1 0,24 0,1 0,24 0,0 0,-25 0,50 25,0 0,0-1,0 26,25-50,-25 74,50-74,-25 50,24-50,-24 25,25-25,-1 49,-24-49,-25 25,25-25,-25 50,0 0,0-1,0-24,-75 0,26 49,24-24,-49 49,24-49,50-1,-74 1,24 24,50 1,-50-51,50 1,0 25,50-50,-25 0,49 0,25 0,25-50,-24 50,-26-74,-24 74,24 0</inkml:trace>
  <inkml:trace contextRef="#ctx0" brushRef="#br0" timeOffset="27494.1922">19447 5655,'0'0,"-25"-24,1-26,-26 0,25 50,0 25,25 25,0-25,0 24,25-49,-25 50,25-50,25 0,-50-25,24 25,26-25,-25 25,-25 25,0 49,49 1,-49-1,0 26,0-26,0-24,-49-26,-1 26,1-50,24-25,25-24,0-1,0-24,0-1,0 26,49-1,26 0,-1 25,1 25,-1-74,-24 74,-1-50,1 50,-50-49,50 49,-50-50,0 25,-75 25,50 50,25 0,-49 49,49-25,0 1,0-1,0 1,24-26,1 1,25-50,-25 49,0-49,24 0</inkml:trace>
  <inkml:trace contextRef="#ctx0" brushRef="#br0" timeOffset="27815.7297">20191 5730,'0'0,"0"-25,0 50,25 24,-25-24,75 0,-51 25,1-25,25-25,-50 49,25-49</inkml:trace>
  <inkml:trace contextRef="#ctx0" brushRef="#br0" timeOffset="28040.1842">20415 5755,'0'-50,"-50"50,-24 50,49-1,-25-24,50 25,-49-25,49-1,0 26</inkml:trace>
  <inkml:trace contextRef="#ctx0" brushRef="#br0" timeOffset="28321.1611">20489 5531,'0'0,"25"0,0 0,-1 0,26 0,-25 25,0 0,-25 25,74 49,-74-25,0 1,0-1,0 1,-50-1,1 0,-50 1,-1-1,-48 1,-1-1</inkml:trace>
  <inkml:trace contextRef="#ctx0" brushRef="#br0" timeOffset="28963.745">20638 6052,'0'0,"25"-24,24 24,-24 0,-25-25,50 25,-1 0</inkml:trace>
  <inkml:trace contextRef="#ctx0" brushRef="#br0" timeOffset="29451.275">21208 5978,'-24'0,"-26"0,50-25,25-24,0 49,24 0,-24 0,25 0</inkml:trace>
  <inkml:trace contextRef="#ctx0" brushRef="#br0" timeOffset="29923.8216">21531 5507,'0'0,"0"-50,0 75,0 49,0 100,0-25,0 0,0-25,0-25,0-25,0-24,0-25,0-50,-25-50,25 1,0-25,25 0,-25-1,99 1,-99 49,74 50,-74-24,25 24,0 0,0 0,-25 49,0 1,0 0,-25-50,0 49,0-49</inkml:trace>
  <inkml:trace contextRef="#ctx0" brushRef="#br0" timeOffset="30216.8177">22201 5432,'0'0,"-50"0,50 25,-74 74,24 0,50 1,-50 24,50-25,0-25,25-24,-25 0,50-1,-50-24,49-25,-49 25,25-25</inkml:trace>
  <inkml:trace contextRef="#ctx0" brushRef="#br0" timeOffset="30649.8512">22201 5904,'49'-50,"-24"50,-25-25,50 25,-26 0,-24 75,0-51,0 26,0-25,0 24,-24-49,-26 0,75-49,-25-1,49 25,-49 1,75-26,-26 25,-24 50,-25 0,0 24,0-24,50 25,-25-50,-25 25,49-25</inkml:trace>
  <inkml:trace contextRef="#ctx0" brushRef="#br0" timeOffset="30916.3136">22821 5556,'0'-49,"49"49,-49 49,25 26,-25 24,0-25,0 26,0-1,0-25,0 1,0-26,0 1,-50-25,1 24,-26 1,1-1,0-49,-26 0</inkml:trace>
  <inkml:trace contextRef="#ctx0" brushRef="#br0" timeOffset="31678.9999">22275 5829,'0'0,"0"-25,25 25,49 0,-74 25,50-25,-50 75,0-51,0 1,0 50,-25-51,0 1,0-25,-24 50,-1-50,100-75,-25 75,24-49,1 49,-25-50,24 1,1-1,-25 25,-25-25,-25 75,0 0,25 25,-50 24,50-24,0-1,0-24,0 0,25 25,0-50,-25 24,50-24,-26 0</inkml:trace>
  <inkml:trace contextRef="#ctx0" brushRef="#br0" timeOffset="32572.1094">21233 6102,'0'-50,"25"50,25 0,-50 25,-25-25,-25 0,100-25</inkml:trace>
  <inkml:trace contextRef="#ctx0" brushRef="#br0" timeOffset="33117.2229">21704 6003,'-49'0,"-1"0,25 0,1 0,48 0,1 0,50 0,-26 0,26-25,-51 25</inkml:trace>
  <inkml:trace contextRef="#ctx0" brushRef="#br0" timeOffset="48615.7628">2704 4217,'0'0,"-25"0,0 0,50-25,25-25,74-24,-25 49,-24-24,-1 49,-24-50,-26 50</inkml:trace>
  <inkml:trace contextRef="#ctx0" brushRef="#br0" timeOffset="48857.0027">2754 4415,'0'0,"24"-25,51 25,-1-99,26 99,-1-25,-50 25</inkml:trace>
  <inkml:trace contextRef="#ctx0" brushRef="#br0" timeOffset="49523.7243">2406 5556,'-24'0,"48"0,51-25,-1-24,1-1,24 50,-25-49,-49 49,0 0</inkml:trace>
  <inkml:trace contextRef="#ctx0" brushRef="#br0" timeOffset="49698.4292">2530 5730,'50'-25,"24"-25,1 1,-1 49,1-25</inkml:trace>
  <inkml:trace contextRef="#ctx0" brushRef="#br0" timeOffset="61959.933">14486 10616,'-25'0,"1"0,-26 0,25 0,0 0,1 0,24 25,74-25,-49 0,24 0,-24 0,0 0,0 0,25 0,-26 0,26 0,-25 0,24 0,1 0,0 0,-26 0,26 0,0 0,-1 0,-24 0,25 0,-26 0,51 0,-26 0,26 0,-26 0,1 0,0 0,-1 0,1 0,-1 0,-24 0,0 0,25 0,-1 0,-24 0,0 0,0 0,24 25,1-25,0 0,-1 0,1 0,24 0,1 0,-26 50,1-50,24 0,-24 0,24 0,-24 0,24 0,26 0,-1 0,0 0,25 0,-25 0,0 0,1 0,-1 0,-25 0,25 0,1 0,-1 0,-25 0,1 0,-1 0,1 0,-1 0,0 0,1 0,-26 0,26 0,24 0,0 0,25 0,0-25,-24 25,24 0,-25 0,0 0,-25 0,-24 0,0 0,-1 0,1 0,-1 0,26 0,-50-50,-1 50,26 0,-25 0</inkml:trace>
  <inkml:trace contextRef="#ctx0" brushRef="#br0" timeOffset="63085.0553">19447 9203,'0'0,"0"-50,0 25,-25 25,-24 25,24 74,25-74,-50 25,50-26,-24 26,24-25,0 0,-50 49,50-24,0-1,0 1,0-1,0 1,25 24,-25 1,49-1,-49-24,50 24,-50-49,0 25,50-25,-50-1,24-24,26 0,-25 0</inkml:trace>
  <inkml:trace contextRef="#ctx0" brushRef="#br1" timeOffset="1.98178E6">7665 4663,'74'0,"26"-74,-51 74,50-25,-24 25,24-50,0 50,25-49,-74 49,0-25,-1 25,1-50,-1 50,1-24,-25 24,24-50,1 50,-50-25,-25 25</inkml:trace>
  <inkml:trace contextRef="#ctx0" brushRef="#br1" timeOffset="1.98571E6">7863 4564,'-24'0,"-1"0,74 0,1-50,0 50,24 0,-24-24,49 24,0-50,0 50,25-50,-24 50,-1 0,0-24,-49 24,-1 0,1 0,-50-50,-50 50</inkml:trace>
  <inkml:trace contextRef="#ctx0" brushRef="#br1" timeOffset="1.98699E6">7070 4366</inkml:trace>
  <inkml:trace contextRef="#ctx0" brushRef="#br1" timeOffset="1.99522E6">7392 6176,'-49'0,"24"0,74 0,26 0,24 0,0 0,0 0,-24 0,-1 0,-24 0,-1 0,-24 0,-74 0</inkml:trace>
  <inkml:trace contextRef="#ctx0" brushRef="#br1" timeOffset="1.99563E6">7318 6325,'49'0,"1"0,24 0,26 0,48 0,-48 0,-51 0,-24 0,-25 25</inkml:trace>
  <inkml:trace contextRef="#ctx0" brushRef="#br1" timeOffset="2.00007E6">3771 4663</inkml:trace>
  <inkml:trace contextRef="#ctx0" brushRef="#br1" timeOffset="2.001E6">3746 6077,'49'0</inkml:trace>
  <inkml:trace contextRef="#ctx0" brushRef="#br1" timeOffset="2.00636E6">3399 6747,'24'0,"-24"-25,0 0,0 75,0-1,0 26,-74-1,74 1,-25-1,25-24,0-25,-25-1,25 26,25-50,0 0,25 25,-26-25,1 0,25 0,-25 0</inkml:trace>
  <inkml:trace contextRef="#ctx0" brushRef="#br1" timeOffset="2.00662E6">3423 7069,'0'0,"25"0,50 0,-26 0,-24 0</inkml:trace>
  <inkml:trace contextRef="#ctx0" brushRef="#br1" timeOffset="2.00685E6">3523 6747,'0'-25,"24"-25,51 50,-50 0,-1 0,1 0,25 0</inkml:trace>
  <inkml:trace contextRef="#ctx0" brushRef="#br1" timeOffset="2.0073E6">4068 6672,'0'0,"-24"0,-51 25,50 0,-24 25,24 74,25-25,-75 0,75 25,0-49,0-26,0 1,0-25,0-1,25 26,0-50,49 25,-49-25</inkml:trace>
  <inkml:trace contextRef="#ctx0" brushRef="#br1" timeOffset="2.00771E6">4068 6871,'50'50,"-50"-26,50 1,-50 25,49-25,-49-1,50 26,-50-25,25-25</inkml:trace>
  <inkml:trace contextRef="#ctx0" brushRef="#br1" timeOffset="2.00817E6">4316 6896,'0'-25,"50"25,-50-50,-74 100,49-25,0 24,25 1,-74-25,49 24,25 1,0-25</inkml:trace>
  <inkml:trace contextRef="#ctx0" brushRef="#br1" timeOffset="2.00886E6">4440 6921,'0'-25,"25"25,-25 25,50 24,-50-24,0 0,0 24,0-24,25-25,24-49,-49 24,50-25,-25 1,-1 49,-24-25,0 50,0 24,-49 1,-1-50,50 25,0-1,-25 51,25-26,0-24,-49 0,49 25,0-26</inkml:trace>
  <inkml:trace contextRef="#ctx0" brushRef="#br1" timeOffset="2.00914E6">4912 6573,'0'0,"49"25,-24 49,-25-24,50 24,-50 1,0-1,0 1,0-26,-25 26,0-1,-49 1,-26 24,-73-25</inkml:trace>
  <inkml:trace contextRef="#ctx0" brushRef="#br1" timeOffset="2.00979E6">5681 7218,'-50'-25,"75"25,24 0,26 0,-1 0,1 0,-26 0,-24 0,25 50</inkml:trace>
  <inkml:trace contextRef="#ctx0" brushRef="#br1" timeOffset="2.00994E6">5656 7441,'149'0,"-298"0,372 0,-149 0,1 0</inkml:trace>
  <inkml:trace contextRef="#ctx0" brushRef="#br1" timeOffset="2.01105E6">7293 6896,'0'-50,"0"25,-25 25,-24 0,-1 0,0 0,1 0,-1 0,25 0,-24 0,24 0,25 75,0-1,0-49,0 0,49 24,1-24,0-25,24 75,1-75,-26 24,-24-24,0 0,-25 25,0 25,0-25,-25 24,0 1,-24-25,24-25,0 49,-25-49,25 0,25 25,50-25,25 0,24 0,0 0,0 0,-24 0,-26-25</inkml:trace>
  <inkml:trace contextRef="#ctx0" brushRef="#br1" timeOffset="2.01173E6">7987 6921,'0'0,"25"0,-25-25,-25 25,1 0,-51-50,50 50,1 0,-26 0,25 0,0 0,25 25,0 0,0 24,0-24,0 25,0-25,75-1,-75 26,25-50,-25 50,24-50,26 24,-25 26,-25-25,0 0,-75 24,26-24,24 25,25-26,-25-24,25 25,50-25,-1 0,51 0,48 0,1 0</inkml:trace>
  <inkml:trace contextRef="#ctx0" brushRef="#br1" timeOffset="2.0126E6">8459 7020,'0'0,"0"-50,0 25,25 25,-25-24,24 24,1 0,25 0,-1 0,-24 0,-25 24,0 1,0 0,0 25,-25-1,25-24,-49-25,49 50,74-75,-24 25,-1-50,1 50,0-74,-1 74,-49-25,25 25,-25-25,-50 50,50 25,0-26,0 1,0 25,0-25,25-25,-25 49,50-49</inkml:trace>
  <inkml:trace contextRef="#ctx0" brushRef="#br1" timeOffset="2.01298E6">9153 6896,'50'173,"-100"-346,100 396,-1-223,-24 0,-25-50,50 50,-50-74,25 74,-25-25,49 25,-24 0,-25 25,0 25,0 24,-49 50,49-50,-50 1,0-50,25 24,-49-49,-75 75</inkml:trace>
  <inkml:trace contextRef="#ctx0" brushRef="#br1" timeOffset="2.0138E6">10170 6821,'0'0,"0"-25,0 1,0-1,-49 25,24 0,0 25,-25 24,26 1,24 0,-50 49,50-25,0 1,0-1,0-24,0-1,0-24,0 0,-25-25,-24 0,24 0,25-25</inkml:trace>
  <inkml:trace contextRef="#ctx0" brushRef="#br1" timeOffset="2.01396E6">9848 7144,'595'-50</inkml:trace>
  <inkml:trace contextRef="#ctx0" brushRef="#br1" timeOffset="2.01419E6">10592 6970,'-198'273,"198"-223,99-298,0 173,-297 447,198-347,49 25,-24-50</inkml:trace>
  <inkml:trace contextRef="#ctx0" brushRef="#br1" timeOffset="2.01471E6">10617 7069,'74'0,"-148"0,173 0,-99 25,0 25,0-1,-25-49,25 75,-49-75,24 0,50 0,24-25,-24 25,25-25,-26 25,1-49,50-26,-75 50,-25 25,25 25,-50 25,50-25,0-1,-25 26,25-25,0 49,0-49,50-25</inkml:trace>
  <inkml:trace contextRef="#ctx0" brushRef="#br1" timeOffset="2.01493E6">11088 7193,'0'0,"0"25,0 0,0 25,0-1,-25-24</inkml:trace>
  <inkml:trace contextRef="#ctx0" brushRef="#br1" timeOffset="2.01548E6">11336 7045,'0'-25,"0"50,0-25,0 49,0-24,0 0,0 0,0 49,50-74,-1-25,1-24,-50 24,25 25,-25-50,0 75,0 25,0-26,0 1,-50 50,50-51,-25 1,25 25,0-1,-49-49,24 25,0-25</inkml:trace>
  <inkml:trace contextRef="#ctx0" brushRef="#br1" timeOffset="2.01584E6">11659 6871,'49'0,"-98"0,148 0,-99 74,49-49,-49 0,75 74,-75-24,25-1,-25 0,0 1,0-26,0 1,-25 0,25-26,-50-24,25 25,-24-25,24 0,0 0,-24 50</inkml:trace>
  <inkml:trace contextRef="#ctx0" brushRef="#br1" timeOffset="2.01845E6">8781 7243</inkml:trace>
  <inkml:trace contextRef="#ctx0" brushRef="#br1" timeOffset="2.05473E6">7715 14536,'24'0,"26"0,-25 0,0-50,24 50,-74 50</inkml:trace>
  <inkml:trace contextRef="#ctx0" brushRef="#br1" timeOffset="2.05493E6">7764 14684,'25'-24,"-50"48,100-73,-51 49,-24-25,50 25,-25 0</inkml:trace>
  <inkml:trace contextRef="#ctx0" brushRef="#br1" timeOffset="2.05791E6">12651 14932,'-50'0,"25"0,1 0,48 0,26 0,0 0,-1 0,1 0,24 0,-24 0,24 0,1-24,-1 24,0 0,1 0,24-25,-25 25,26 0,-1-50,0 50,-24 0,-1-49,0 49,-24 0,0 0,-1 0,-24 0</inkml:trace>
  <inkml:trace contextRef="#ctx0" brushRef="#br1" timeOffset="2.0587E6">12750 14883,'25'-25,"0"25,24 0,26 0,-1 0,25-25,25 25,-25 0,25 0,1-49,-26 49,25 0,-25 0,0-50,-49 50,-25 0</inkml:trace>
  <inkml:trace contextRef="#ctx0" brushRef="#br1" timeOffset="2.13397E6">670 3969,'-25'0,"25"-25,-49 25,49-25,0 0,0-24,0 74,-25 74,25 0,-75 0,75 0,-49 1,49-51,0-24,-25 25,25-75,0 0,0-25,25-24,-25 0,49-26,-49 26,75 0,-75-1,49 1,-49 24,25 1,-25 24,50 25,-25 49,-25 26,0-1,0 1,0-1,0 0,0-24,0 0,0-26,0-98,0 24,0 1,0 24,-25 25,-50 0,26 0,-1 0,25 50,-24-50,49 24,25-24,24 0,26 0,-1-24,0 24,-24 0</inkml:trace>
  <inkml:trace contextRef="#ctx0" brushRef="#br1" timeOffset="2.13432E6">844 4018,'0'0,"25"25,-25 0,0 0,24 24,-24-24,0 0,50 25,-50-125,50 50,-50-24,24-1,26 1,-25 49</inkml:trace>
  <inkml:trace contextRef="#ctx0" brushRef="#br1" timeOffset="2.13467E6">1141 4167,'149'-248,"-298"496,273-496,-173 248,24 0,25 50,0-1,0 1,0-25,0 0,50-25</inkml:trace>
  <inkml:trace contextRef="#ctx0" brushRef="#br1" timeOffset="2.13515E6">1340 3969,'0'0,"25"0,-1 0,1 0,25 0,-50 49,25 26,-25-50,0-1,0-48,0-1,0-25,49 1,-49-1,50 50,-25-25,24 25,-24 0,0 0</inkml:trace>
  <inkml:trace contextRef="#ctx0" brushRef="#br1" timeOffset="2.13645E6">1786 4018,'0'-74,"0"148,0-173,-25 99,-24 0,49 75,-50-26,50 26,0-26,25-24,0-25,0 0,-25-25,49 0,-49-24,0 24,25 0,-25-24,0 73,0 1,25-25,-25 25,50-25,-1 50,-24-50,0 0,24 0,-24-25,0 25,-25-50,50 50,-50-74,0 49,0 0,0-49,-25 74,-25 0,1 0,24 0,25 49,0-24,0 25,25-50,49 0,-49 0,0 0,-25-25,0-25,0 26,0 48,0 1,0 50,0-1,0 0,0 1,0-1,0-24,0-25,0 24,-50-74,50 1,0-26,-50 25,50 0,0-24,25 24,25-25,-25 50,24-24,-24 24,0-25,24 25,-24-75,0 75,-25-49,50 24,-50-25,0 26,0-26,0 25,0-24,-50 73,50 1,0 25,-25-1,25-24,0 0,0 25,25-26,25-24,-26 0,26 0,0 0</inkml:trace>
  <inkml:trace contextRef="#ctx0" brushRef="#br1" timeOffset="2.1366E6">2630 3944</inkml:trace>
  <inkml:trace contextRef="#ctx0" brushRef="#br1" timeOffset="2.1371E6">372 4663,'0'0,"-24"0,-26 0,50 50,-50-50,26 0,-1 0,74 0,51 0,48-25,1 25,99-74,25 74,-25-75,25 75,-74-49,-26 49,-74 0,-49-25,0 25,-75 0,-50 0</inkml:trace>
  <inkml:trace contextRef="#ctx0" brushRef="#br1" timeOffset="2.13745E6">869 4812,'-25'25,"74"-25,75 0,50-50,0 50,74-74,0 74,0-75,-124 75,-75 0</inkml:trace>
  <inkml:trace contextRef="#ctx0" brushRef="#br1" timeOffset="2.1384E6">571 5159,'0'25,"0"50,0-1,-50 25,50-24,-49-1,49-24,0-1,0-24,0 0,0-75,0 1,0-1,0 0,24-24,-24 0,0-1,50 1,-50 24,0 25,25 75,-25-25,0 0,0 24,25-24,-25 0,49-25,-24 0,0 0,24-25,-49-25,25 26,-25-1,0-25,25 50,-25-25,0 50,0 0,0 49,0 1,0-26,0 1,0 0,0-1,0 1,0-1</inkml:trace>
  <inkml:trace contextRef="#ctx0" brushRef="#br1" timeOffset="2.13971E6">869 5581,'24'0,"-48"0,123 0,-74 0,-25-50,49 50,-49-49,25-1,-25 1,50 49,-50-50,0 25,-25-24,0 49,0 24,25 1,0 0,-49 25,49-26,0 26,24 0,1-50,25 0,24 0,-49 0,-25-50,50 50,-1-50,-24 26,-25-26,74 25,-74-24,25 49,-25-25,0-25,-49 50,24 25,-25 0,50 0,0 24,-25 1,25-25,0-1,0 26,0-25,50-25,-25 0,-25-25,25 25,-25-74,0 49,49-25,-49 1,0 24,25 50,-25-1,0 26,50-25,-26-25,1 0,25-50,-50 25,25-24,-25 24,24-25,26 50,-50 25,0 25,0-25,0-1,0 26,25-50,-25-25,49-24,1-1,-50 0,50 50,-50-49,25 49,24 0,-49 25,0 24,25-24,-25 25,0-1</inkml:trace>
  <inkml:trace contextRef="#ctx0" brushRef="#br1" timeOffset="2.14303E6">447 6325,'0'0,"-25"0,0 0,-24 0,98 0,1 0,-1 0,1 0,0 0,-26 0,51 0,-75 25</inkml:trace>
  <inkml:trace contextRef="#ctx0" brushRef="#br1" timeOffset="2.14368E6">397 6350,'-25'0,"50"0,-50 25,-24 0,49 24,25-24,-1-25,26 25,-25-25,0 0,24 49,1-49,-50 25,0 0,0 25,0-26,-25-24,25 25,-50-25,50 75,-49-26,-1 26,50-50,-74 24,24 1,25-1,25-24,-49-25,49 25,25 25,49-50,-24 0,-1 0,1 0,-1 0,26-25</inkml:trace>
  <inkml:trace contextRef="#ctx0" brushRef="#br1" timeOffset="2.14459E6">744 6623,'0'0,"0"-25,25 25,25-25,-25 25,0 0,24 0,1 0,-50 50,0-25,0 24,0-24,-25 0,0 24,25-24,-74-25,74 25,-25-25,25-25,0 0,74 25,-49-24,50-26,-51 25,-24-24,25 49,-25-25,0 0,0 50,0 0,-25 24,25-24,0 0,0 0,0 49,0-49,25-25,50 0</inkml:trace>
  <inkml:trace contextRef="#ctx0" brushRef="#br1" timeOffset="2.15012E6">1439 6598,'25'0,"24"0,-49-25,25 25,-25-25,0-24,0 24,0 0,-49 25,24 25,25 0,0 24,-50 1,50 0,0-1,0 50,-25 50,25-74,0-1,-49-24,49-25,0 24,0-24,-25 25,25-26,-50-24,26 0</inkml:trace>
  <inkml:trace contextRef="#ctx0" brushRef="#br1" timeOffset="2.15058E6">1241 6871,'272'-50,"-544"100,594-125,-297 75,-25-24,25 24,-25-50,0 25,0 50,-50 49,50 1,-50-1,50-24,0-25,0 0,0 49,25-49,25-25</inkml:trace>
  <inkml:trace contextRef="#ctx0" brushRef="#br1" timeOffset="2.15116E6">1662 6796,'75'75,"-75"-1,-75-223,150 348,-75-174,0-50,49-25,1 1,-50 24,25 25,-25-50,0 25,-25 50,25 25,0-25,0 0,0 49,0-24,25-1,0-49,-1 0</inkml:trace>
  <inkml:trace contextRef="#ctx0" brushRef="#br1" timeOffset="2.15146E6">1960 6672,'0'0,"50"50,-50 0,49-1,-49 1,0 0,50 24,-50-24,0-26,-25 26,-25-50,26 25,-1-25,-25 25,25-25</inkml:trace>
  <inkml:trace contextRef="#ctx0" brushRef="#br1" timeOffset="2.16104E6">4788 4465</inkml:trace>
  <inkml:trace contextRef="#ctx0" brushRef="#br1" timeOffset="2.17588E6">17761 10120,'0'50,"0"-25,24-25,26-25,-25 25,-25-25,49 25,-24 0,0 0,0 0,-25 50,49-50,-49 25,25-25,0 0,25 0,-1 0,-24 0,0-25,24 25,1-50,-25 50,24 0,1 25,-25 25,24-26,-24-24,0 0,25 0,-1-24,-24 24,25-50,-26 50,-24-50,75 50,-50 0,24 0,-49 25,25-25,-25 25,25-25,25 25,-1-25,26 0,-51 0,26-25,-25 25,24-25,-24 25,25-49,-25 49,-1 0,-24 24,0 1,25-25,-25 25,75-25,-26 0,-24 0,0 0,24 0,-24 0,25-50,-25 50,24 0,26 0,-50 0,-1 0,26 0,24 0,-24 0,-25 0,0 0,-25 50,49-50</inkml:trace>
  <inkml:trace contextRef="#ctx0" brushRef="#br1" timeOffset="2.18383E6">17587 11832,'0'-25,"25"25,49 0,1 0,73-50,51 50,98 0,26 0,74 0,74 0,-49 0,-100 0,1 0,-26 0,1 0,-25-49,-50 49,-49 0,-100-50,-24 50,-75 0,0 0,-25 0,1 0</inkml:trace>
  <inkml:trace contextRef="#ctx0" brushRef="#br1" timeOffset="2.18485E6">18480 11162,'0'-25,"0"0,0-24,0 24,0 75,0 24,0 50,0 75,0 173,0-25,0 50,0-25,-50-50,50-24,0-25,0-50,0 0,-49-74,49-50,0-24,0-50,0-75</inkml:trace>
  <inkml:trace contextRef="#ctx0" brushRef="#br1" timeOffset="2.18653E6">19919 11063,'0'-25,"0"0,0-24,0 24,0 50,24 74,-24 0,50 75,-50 74,74 25,-74 49,0-24,50-1,-50 1,0-50,50-49,-50-75,0-50,24-49,-24-124</inkml:trace>
  <inkml:trace contextRef="#ctx0" brushRef="#br1" timeOffset="2.18789E6">17636 11385,'0'0,"0"-24,-24 24,24-25,-50-25,25 50,0-25,25 1,-49-26,74 50,24 25,1-25,-1 49,76 1,23 0,-48-26,24 26,-50 0,-24-50,-1 49,-24-49,0 0,0 0</inkml:trace>
  <inkml:trace contextRef="#ctx0" brushRef="#br1" timeOffset="2.18863E6">17810 11112,'-25'-49,"50"74,50-1,-26 26,-24-50,25 0,-1 0,-49-25,25-49,-25 24,0 1,0 24,25 25,-25-50,0 75,0 0,0 24,-50 1,1 0,49-26,24 76,-24-51,0 1,25-25,-25 24,50-24,-1-25,1 50,0-50</inkml:trace>
  <inkml:trace contextRef="#ctx0" brushRef="#br1" timeOffset="2.18967E6">19224 11162,'0'-50,"0"26,-25 24,-24 0,24 0,0 0,-25 74,50-49,0 0,0 24,0-24,0 0,0 25,25-50,25 49,-25-49,-1 0,51 0,-26 0,-49-25,50 25,-50-49,0 24,0 0,0-24,0 24,0-25,-25 25,0 25,1 0</inkml:trace>
  <inkml:trace contextRef="#ctx0" brushRef="#br1" timeOffset="2.19012E6">20960 10840,'0'0,"-24"0,24-25,0 74,0 1,0 0,0 24,0 0,24 1,-24-1,25-24,-25-25,0 0,0 24</inkml:trace>
  <inkml:trace contextRef="#ctx0" brushRef="#br1" timeOffset="2.19098E6">18405 11609,'0'0,"0"-25,-24 25,-26 0,50-50,-25 50,50 0,-25 25,74-25,-74 50,75-50,-26 49,1-24</inkml:trace>
  <inkml:trace contextRef="#ctx0" brushRef="#br1" timeOffset="2.19158E6">17835 11534,'0'-25,"-50"25,75 0,25 0,-25 0,-1 0,26 0,-25 50,0-50,24 25,-49 24</inkml:trace>
  <inkml:trace contextRef="#ctx0" brushRef="#br1" timeOffset="2.19198E6">17984 11509,'0'0,"0"-24,-50 48,-24 26,74-25,-50 49,50-49,-25 0,25 24</inkml:trace>
  <inkml:trace contextRef="#ctx0" brushRef="#br1" timeOffset="2.19281E6">18033 12030,'-24'0,"-1"-25,25-24,0-1,0 25,25 1,49 24,-24 0,-26 0,-24 24,0 51,0-26,0 1,-24 0,24-1,-75 1,50 0,25-26,-49 1,-1 50,75-75,49 0,-49 0,25-25,-1 25,-24 0,25 0</inkml:trace>
  <inkml:trace contextRef="#ctx0" brushRef="#br1" timeOffset="2.19355E6">18033 13543,'-24'0,"24"-49,0 24,24-25,26 50,-25 0,-25 25,25-25,-25 50,0-25,0-1,0 26,0-25,24 0,26-25,-50 49,50-49,-50 25,0 0,-50 24,-24-49,24 0,0 0,26 0,24-24,-25 24,25-75</inkml:trace>
  <inkml:trace contextRef="#ctx0" brushRef="#br1" timeOffset="2.1956E6">19050 11981,'0'-25,"0"-25,-24 50,24 50,0-1,24 26,-24-1,0-24,0 0,25-1,-25-24,0 0,0-75,0 1,0 24,0 0,0 0,0-25,0 1,0 24,50 25,-1 0,1 0,-25 0,-25 50,0-1,0 1,-50-50,-24 0,49 0</inkml:trace>
  <inkml:trace contextRef="#ctx0" brushRef="#br1" timeOffset="2.19585E6">19373 12179,'0'0,"0"25,0 0,0 0,49 24,-49-24,0 0,25-25,-25 49</inkml:trace>
  <inkml:trace contextRef="#ctx0" brushRef="#br1" timeOffset="2.19667E6">20613 11757,'0'0,"0"50,0 0,50 24,-50 0,24 1,-24-1,50 1,-50-50,0 24,25-49,-25-49,0 24,0-25,-50 0,50 26,0-1,0-25,0 25,50 25,-25 0,-1 0,-24 25,0 25,0-1,0-24,-74-25,49 25</inkml:trace>
  <inkml:trace contextRef="#ctx0" brushRef="#br1" timeOffset="2.19703E6">20911 12179,'198'75,"-396"-150,396 199,-223-74,25-25,-49-25,98 0,26 0,-1-25,-24 25,-1 0,1-25,-25 25</inkml:trace>
  <inkml:trace contextRef="#ctx0" brushRef="#br1" timeOffset="2.19786E6">19050 13419,'0'0,"0"-49,0-1,0 1,-24 49,24 24,0 26,0 24,0 26,0-26,24-24,-24-26,0 26,0-25,0-75,0 25,0 1,0-26,0 25,0 0,25 1,25-26,-1 50,-24 25,-25 24,0-24,0 0,-49-25,24 0,0 0,-25 0</inkml:trace>
  <inkml:trace contextRef="#ctx0" brushRef="#br1" timeOffset="2.19828E6">19298 13568,'149'0,"-298"0,298 50,-174-25,50-25,25 0,-50 49,-50-49,1 50,-26-50,-24 0</inkml:trace>
  <inkml:trace contextRef="#ctx0" brushRef="#br1" timeOffset="2.19906E6">20489 12973,'0'0,"25"0,-25 25,74 49,-74 0,25 26,-25-26,50 1,-50-26,24 1,-24-25,50-25,-50-25,0-25,-25 1,25-1,0 0,0 26,0-26,0 0,50 50,-25-25,-1 25,26 0,-50 25,50-25,-50 50,0-25,-50 24,-24-49,49 0,0 0,25 25</inkml:trace>
  <inkml:trace contextRef="#ctx0" brushRef="#br1" timeOffset="2.19959E6">21208 13320,'25'0,"-50"0,-24 0,-1 0,25 0,25-25,0 1,75-26,-50 0,-25 25,24 25,-24 25,0 25,50 0,-50-1,0-24,25 25,-25-26,0 51,0-50,0 24,0 1</inkml:trace>
  <inkml:trace contextRef="#ctx0" brushRef="#br1" timeOffset="2.20507E6">17264 14709,'0'-25,"0"1,0-1,0 74,0 26,0 24,0 0,50 0,-50-49,0-25,0 24,25-49,0 0,24 0,1 0,-25 0,-1 0,26 0</inkml:trace>
  <inkml:trace contextRef="#ctx0" brushRef="#br1" timeOffset="2.20531E6">17314 15007,'198'0</inkml:trace>
  <inkml:trace contextRef="#ctx0" brushRef="#br1" timeOffset="2.20554E6">17339 14734,'223'-74</inkml:trace>
  <inkml:trace contextRef="#ctx0" brushRef="#br1" timeOffset="2.20612E6">18009 14511,'0'-50,"-25"50,0 0,25 50,-74 49,74-25,-50 50,50-24,0-1,0-25,0-24,0-25,50 24,-26-24,26-25,-50 50,50-50</inkml:trace>
  <inkml:trace contextRef="#ctx0" brushRef="#br1" timeOffset="2.20644E6">18133 14759,'0'0,"49"49,1-24,-25 25,24-25,-24 24,25-24,-1 25,-49-1</inkml:trace>
  <inkml:trace contextRef="#ctx0" brushRef="#br1" timeOffset="2.20702E6">18455 14759,'0'-75,"0"150,-25-100,25 50,-49 0,49 24,-50-49,50 50,-25-50,25 25,-25 24,-24 1,49-25,-25-25,25 49,0-24,25-25</inkml:trace>
  <inkml:trace contextRef="#ctx0" brushRef="#br1" timeOffset="2.2078E6">18678 14759,'0'-25,"25"50,-25 24,25-49,-25 50,49-50,-49 25,25-25,-25-25,0-25,50 26,0-26,-50 0,24 50,-24 25,-49-25,49 25,0 25,-25-50,25 49,0 26,0-51,0 26,0 24,0-49,0 0,50-25,-1 0,-24 0</inkml:trace>
  <inkml:trace contextRef="#ctx0" brushRef="#br1" timeOffset="2.20811E6">19150 14560,'124'273,"-124"-198,-124-423,248 745,-124-347,49-25,-49 24,0-24,-49 0,-26 49</inkml:trace>
  <inkml:trace contextRef="#ctx0" brushRef="#br1" timeOffset="2.2089E6">17041 15999,'0'0,"0"-25,25 25,0-25,0 25,49 0,-24 0,-1 0,-24 0,25 0</inkml:trace>
  <inkml:trace contextRef="#ctx0" brushRef="#br1" timeOffset="2.20909E6">17116 16148,'297'0</inkml:trace>
  <inkml:trace contextRef="#ctx0" brushRef="#br1" timeOffset="2.21515E6">17761 12105,'0'-25,"0"0,0 0,0-24,-25 49,-25 24,50 26,-25-50,25 50,0-26,0 1,-25 25,25-25,0 0,0 24,0-24,0 0,0 24,0 1,0-25,0 24,25-49,-25 50,50 0,0-50,-26 0,51 0,-50 0,24 24,-24-24,0 0,24 0,-24 0,0 0,25 0,-26 0,1-49,25 49,-25-50,-1 25,-24-24,75 49,-75-25,25 25,-25-50,24 50,-24-24,50-26,-50 0,25 1,-25 24,0-25,0 25,0 1,0-26,0 25,0 0,0 1,0-26,0 25,-50 25,50-25,-25 25,25-24,-24 24,24-50,-25 50,-50-25,26 25,24 0,0-49,-24 49,24 0,0 0,-25 0,26 0,-1 0,-25 0,1 24,-1 26,25 0,-24 24,49-49,-25 0,25 24,-75-24,75 0,-25 24,25-24</inkml:trace>
  <inkml:trace contextRef="#ctx0" brushRef="#br1" timeOffset="2.2172E6">18777 11361,'-49'0,"49"-25,0 50,0-1,0 51,25-26,-25 1,24-25,51 24,-50-49,0 0,-25 25,49-25,26 0,-26 0,26 0,-26 0,1 0,-25 0,-1 0,26 0,-25 0,0 0,24 0,26-49,-1 24,-49 25,24-75,1 1,-50 49,25-24,-25-26,49 75,-49-49,25 24,-25-25,50 0,-50 1,0 24,0 0,-25-24,-25 24,1 25,49-50,-50 50,-24-25,24 25,50-24,-49 24,24 0,0 0,-25 0,50-50,-49 50,24 0,0-25,-24 25,24 0,0 0,-25 0,26 0,-1 0,-25 0,25 50,1-25,-26 24,25-24,-49 25,74-1,-50-24,50 0,-50 24,50-24,-24 25,24 0,-50-26,50 1,-25 50,25-26,0 1,0-25,0-1,0 51,0-26</inkml:trace>
  <inkml:trace contextRef="#ctx0" brushRef="#br1" timeOffset="2.21871E6">17835 15875,'0'-25,"0"0,0 1,0-26,0 25,50 25,-1 0,-24 0,0 25,-25 25,0-26,0 1,0 25,-50-25,50-1,-49-24,-1 75,0-50,1-25,74 0,-25-25,24 25,1 0,25 0,-25 0,-25 25,24-25,26 49,0-49</inkml:trace>
  <inkml:trace contextRef="#ctx0" brushRef="#br1" timeOffset="2.21941E6">18306 15825,'25'-49,"-50"98,25-73,0 48,-49 26,49-25,-25 0,25 49,-25-74,25 25,0-50,0-25,0 1,0-1,0 25,0 1,25 24,-25 24,74 26,-49-25,-25 24,50-24,-26 0</inkml:trace>
  <inkml:trace contextRef="#ctx0" brushRef="#br1" timeOffset="2.22005E6">18604 15776,'0'-25,"0"50,0-100,0 51,-50 24,50 49,0-24,-25 0,25 24,0 26,0-1,0-49,50-25,-25 0,0 0,-1 0,26-25,-50 0,0 1,0-1,0-50,0 26,0-1,-25 25,-24 25,24 0,-50 0,26 25</inkml:trace>
  <inkml:trace contextRef="#ctx0" brushRef="#br1" timeOffset="2.22124E6">19075 15776,'0'-50,"-25"75,-49 25,49-1,-24 50,24-74,25-74,0-26,0 50,0 1,0-1,25 25,-25 49,49-49,1 75,-25-75,-25 49,49-49,-49 25,25-25</inkml:trace>
  <inkml:trace contextRef="#ctx0" brushRef="#br1" timeOffset="2.22324E6">19298 15627,'-24'-74,"24"49,0 0,0 75,0 24,0 25,24 0,-24-24,0-1,25-24,-25 24,0-49,0 0,0-50,0-49,0 49,0-25,50 1,-50 24,0-25,0 25,25 25,-25-24,24 24,26 0,0 0,-50 49,0 1,-25-50,25 25,-75-25,26 0,24 0</inkml:trace>
  <inkml:trace contextRef="#ctx0" brushRef="#br1" timeOffset="2.22365E6">19720 15974,'0'0,"0"25,0 0,0 24,0-24,0 0,0 25,25-1,-25-24</inkml:trace>
  <inkml:trace contextRef="#ctx0" brushRef="#br1" timeOffset="2.2244E6">19968 15726,'-49'0,"98"0,1 0,24 0,25-49,-24 49,-1 0,-24 0,-25 0,-1 0,-24-25</inkml:trace>
  <inkml:trace contextRef="#ctx0" brushRef="#br1" timeOffset="2.2248E6">20266 15453,'0'-49,"0"98,0-49,0 75,0 49,0 25,0-1,0-48,0-26,0-24,0-26,49-24,-49 25,-49-25</inkml:trace>
  <inkml:trace contextRef="#ctx0" brushRef="#br1" timeOffset="2.22707E6">18405 12055,'0'-50,"0"26,0-1,0-25,0 25,-24 25,-26-24,25 24,25-50,-25 50,-24 0,24 0,25-25,-25 25,0 0,-24 0,49-25,-25 25,0 0,-24 0,-1 0,25 0,0 0,25 25,-24-25,24 50,-50-1,25 1,-24 0,24 24,25-24,-50-50,50 24,0 26,-25-50,25 50,0-1,-25 26,25-50,-49-1,49 51,0-50,0-1,0 1,0 25,49-50,-49 49,25-49,0 25,25-25,-50 50,49-50,-24 0,0 0,25 0,24 0,-49 0,24 0,1 0,0 0,-1-25,-24 25,0-25,24-24,-24 49,-25-25,25 25,-25-25,0-25,50 50,-50-24,24-26,-24-24,50 24,-50 25,0 0,0 1,0-26,0 25,0 0,0 0,0-49,0 24,0 26,-25 24</inkml:trace>
  <inkml:trace contextRef="#ctx0" brushRef="#br1" timeOffset="2.22855E6">21456 10914,'0'0,"0"-25,0-24,-49 24,49 0,-50-25,-24-49,-25 25,49 49,0 25,1 0,-1 0,25 0,1 0,-1 0,-25 0,25 0,0 0,-49 0,24 50,26-50,-26 49,25-24,25 25,-49-26,49 1,-50 25,50-1,-25-24,25 50,0-26,0-24,0 25,0-1,0 1,0 0,25-1,-25 1,50-1,-50-24,49 0,-24-25,0 50,49-50,1 0,-1 0,1 0,-26 0,1 0,-25 0,24 0,1 0,-25 0,-25-25,49 25,-24 0,-25-25,50 25,-50-50,74 50,-74-74,25 24,-25 1,0-1,49-24,-49 24,25 0,-25 26,0-26,0 25,0 0</inkml:trace>
  <inkml:trace contextRef="#ctx0" brushRef="#br1" timeOffset="2.22976E6">20588 15677,'0'-25,"0"-25,0 1,25 24,-25 0,0-25,50 50,-26-24,1 24,25 0,-50 74,0-24,0-26,0 1,0 0,-25 25,-49-26,49-24,99 0,-49 0,25 0,-26 0,26 0,0 0</inkml:trace>
  <inkml:trace contextRef="#ctx0" brushRef="#br1" timeOffset="2.23003E6">21084 15453,'-49'75,"49"-26,49-173,-123 273,0-99,74-1,-50-49,50 25</inkml:trace>
  <inkml:trace contextRef="#ctx0" brushRef="#br1" timeOffset="2.23033E6">20911 15478,'273'199</inkml:trace>
  <inkml:trace contextRef="#ctx0" brushRef="#br1" timeOffset="2.23064E6">21332 15404,'25'223,"-50"-421,25 173,25 298,-25-249</inkml:trace>
  <inkml:trace contextRef="#ctx0" brushRef="#br1" timeOffset="2.23124E6">21878 15404,'-25'0,"25"25,-49-1,49 26,-50-25,50 0,-25-25,25 74,-25-74,25 50,-49-50,49 49</inkml:trace>
  <inkml:trace contextRef="#ctx0" brushRef="#br1" timeOffset="2.23151E6">21605 15453,'323'124</inkml:trace>
  <inkml:trace contextRef="#ctx0" brushRef="#br1" timeOffset="2.23227E6">22126 15032,'-49'397,"98"-794,-49 421,0 26,0 24,50 26,-50 24,0-25,0-25,0-24,0 0,0-26,0 1,0 25,0-75,0-25,0 26,0-26,0 0,0 1,0-1,0 1,0 24,0 0,49-25,-24 50,-25-25,25 25,0 0,24 0,-49 25,0 25,0 0,-24-50,-1 0,0 24,-25-24,26 0</inkml:trace>
  <inkml:trace contextRef="#ctx0" brushRef="#br1" timeOffset="2.23276E6">22424 15528,'49'0,"-98"0,148 0,-74 0,0 0,-25 25,0 24,0 1,0-25,0-1,-25 26,-25 0,50-1,-25-49,25 25,50-25,0 0,-26 0,1 0,50 0,-51 0,1 0</inkml:trace>
  <inkml:trace contextRef="#ctx0" brushRef="#br1" timeOffset="2.23361E6">18083 17016,'-25'0,"75"0,-1 0,1-50,0 50,24 0,0-24,-24 24,-25 0,0 0,-50 0</inkml:trace>
  <inkml:trace contextRef="#ctx0" brushRef="#br1" timeOffset="2.23398E6">18257 16768,'0'-25,"0"50,24 0,-24 49,25 25,-25-24,0-1,50 25,-50-74,25 0,-25 0</inkml:trace>
  <inkml:trace contextRef="#ctx0" brushRef="#br1" timeOffset="2.23591E6">18529 13543,'0'-24,"0"-26,0 25,0 0,0-24,-24 49,24-25,-50 0,25-24,-74 24,74 25,0-75,-24 75,24-49,0 49,-24-25,24 25,0 0,-25 0,1 0,24 0,0 0,-24 0,24 0,-25 49,1 26,24-75,-25 74,25-49,-24 25,24-25,0 24,25 26,-50-51,50 1,0 25,0-1,0-24,0 25,0-25,0 24,0-24,25 0,-25 24,25-49,-25 25,50-25,-50 25,74-25,-49 0,25 50,-26-50,1 0,0 0,25 24,-26-24,26 0,0 0,-26 0,1 0,0 0,25 0,-26 0,1 0,50 0,-51-49,1 49,25-25,-1-25,-24-24,-25 0,50 49,-50 0,0-49,25 74,-25-25,0 0,0-25,0 1,0 24,0 0,0 0,0-24</inkml:trace>
  <inkml:trace contextRef="#ctx0" brushRef="#br1" timeOffset="2.23732E6">18827 16768,'-25'0,"25"-50,0 26,0-1,0 0,25 25,50 0,-26-50,1 50,-25 0,-25 50,0 0,0-26,0 1,-25 25,-50-1,51-49,48 0,26 0,0 0,-26 0,1 0,-25 25,0 25,0-25,0 49,0-24,-49-50,-1 24,0-24,1 0,49-49,0-1,25 1,-1 49,26 0,0 0,-1 0,-49 24,50-24,-1 0</inkml:trace>
  <inkml:trace contextRef="#ctx0" brushRef="#br1" timeOffset="2.23768E6">19472 16818,'74'-224,"-148"448,124-423,-75 274,25-1,-75-24,75-1,-24-24,24 25,-25-50,25 49,-50-49</inkml:trace>
  <inkml:trace contextRef="#ctx0" brushRef="#br1" timeOffset="2.23794E6">19323 16694,'347'198</inkml:trace>
  <inkml:trace contextRef="#ctx0" brushRef="#br1" timeOffset="2.24022E6">19919 16743,'0'-25,"-50"25,50 50,-25-25,25 0,0 49,-50 0,50-24,0-25,25 0,-25 24,25-24,25 25,-25-50,-1 0,26-25,0-25,-50 25,24 25,-24-74,0 49,0 0,0 1,0-26,0 0,-49 26,24-26,0 25,25 0,-49 25,49 25</inkml:trace>
  <inkml:trace contextRef="#ctx0" brushRef="#br1" timeOffset="2.2407E6">20390 16793,'0'-25,"-25"50,-25 49,26-49,24 0,-75 24,50 1,25-25,-24-25,24 49</inkml:trace>
  <inkml:trace contextRef="#ctx0" brushRef="#br1" timeOffset="2.24101E6">20167 16892,'272'248</inkml:trace>
  <inkml:trace contextRef="#ctx0" brushRef="#br1" timeOffset="2.24313E6">20514 16495,'0'-49,"0"24,0 0,0-25,0 75,0 50,0 24,25 50,-25-50,0 0,74 25,-74-50,0-24,25 0,-25-26,0-73,0 24,0-25,0 1,0-26,0 1,0 24,0-24,0 49,0 0,0 1,25 24,-1 0,26 0,0 0,-50 24,0 1,-50-25,0 50,1-50,24 0,-25 0,50 25,25-25,-25 24</inkml:trace>
  <inkml:trace contextRef="#ctx0" brushRef="#br1" timeOffset="2.24369E6">20811 16966,'75'-24,"-150"48,175-48,-100 48,0 1,0 0,49 0,-49 24,0-24,-24-25,-1 0,0 0,0 0,-25 0,50-49</inkml:trace>
  <inkml:trace contextRef="#ctx0" brushRef="#br1" timeOffset="2.24405E6">21134 16842,'0'0,"0"-49,50 49,-26 0,51-25,-50 25</inkml:trace>
  <inkml:trace contextRef="#ctx0" brushRef="#br1" timeOffset="2.24431E6">21184 16619,'0'199,"0"-398,0 472,49-223,-49-1,0-24</inkml:trace>
  <inkml:trace contextRef="#ctx0" brushRef="#br1" timeOffset="2.24671E6">21357 16520,'0'-25,"0"-24,0 24,0 0,0 0,50 25,-25-50,24 50,-24 0,0 0,24 0,-24 25,0 25,-25 0,0-1,-25-49,-24 50,24-50,0 0,50 0,0 0,-25 25,49-25,-49 49,50-49,-50 75,0-26,-25-49,25 25,-50-25,1 0</inkml:trace>
  <inkml:trace contextRef="#ctx0" brushRef="#br1" timeOffset="2.24708E6">21952 16470,'0'0,"-24"0,-1 25,-25 25,50-1,0-24,-25-25,25 50,0-25,-24-25,24 49</inkml:trace>
  <inkml:trace contextRef="#ctx0" brushRef="#br1" timeOffset="2.24742E6">21754 16495,'298'223</inkml:trace>
  <inkml:trace contextRef="#ctx0" brushRef="#br1" timeOffset="2.24779E6">22151 16446,'50'74,"-50"-24,-50-75,124 124,-148-297,148 446,-74-199,25-49,-25 50,0-25</inkml:trace>
  <inkml:trace contextRef="#ctx0" brushRef="#br1" timeOffset="2.24814E6">22473 16371,'0'0,"25"25,25 0,-1 24,26-24,-50-25,-25 50</inkml:trace>
  <inkml:trace contextRef="#ctx0" brushRef="#br1" timeOffset="2.24861E6">22697 16346,'0'-49,"0"98,0-49,-50 25,50 0,-50 49,50-24,-49-25,49 24,-50-24,50-50</inkml:trace>
  <inkml:trace contextRef="#ctx0" brushRef="#br1" timeOffset="2.24925E6">22845 16148,'0'422,"0"-373,0-520,0 967,0-521,0-24,0 24,0 0,0-25,0 26,0-26,25 50,-25-50,50 50,-50-25,25 25,-1 0,-24 50,0 0,-24-25,-1-25,-25 0,25 0,1 0</inkml:trace>
  <inkml:trace contextRef="#ctx0" brushRef="#br1" timeOffset="2.24982E6">23019 16495,'25'0,"-50"0,50 25,-25 0,0 0,0 24,0 1,0-25,0 24,25-49,24 0,-24 0,0 0,49-74,-74 24,25 50,-25-25,0 1,0 48,-49 26,49 24,0-24,0 0,0-1,0 1,0-25,0-1,0 1</inkml:trace>
  <inkml:trace contextRef="#ctx0" brushRef="#br1" timeOffset="2.25409E6">15057 10244,'74'0,"75"0,49 0,1 0,-25 0,-26 0,-73 0,-26 0,-73 0,-26 0</inkml:trace>
  <inkml:trace contextRef="#ctx0" brushRef="#br1" timeOffset="2.26522E6">22052 13246,'0'49,"0"1,0-25,0 0,0 24,0-98,0 24,49-25,-49 25,50-24,0 24,-1 25,-24 0,0 74,-25-49,0 25,0-25,0-1,0-48,49-26,-24 0,25 50,-50-24,25 24,-1 24,-24 51,0-26,0 1,0 0,0-1,0-24,0 0,75-25</inkml:trace>
  <inkml:trace contextRef="#ctx0" brushRef="#br1" timeOffset="2.26553E6">22870 13395,'-149'248,"298"-496</inkml:trace>
  <inkml:trace contextRef="#ctx0" brushRef="#br1" timeOffset="2.26582E6">22721 13395,'149'223</inkml:trace>
  <inkml:trace contextRef="#ctx0" brushRef="#br1" timeOffset="2.26636E6">23019 13320,'99'248,"-198"-421,99 98,99 298,-99-247,0-1,0-25,0 25,0 1,50 24,-50-50,25 50,-25-50,25 50,24 0,-49 50,0-25,0 24,0 1,0 0,0-1,0 1,0-25</inkml:trace>
  <inkml:trace contextRef="#ctx0" brushRef="#br1" timeOffset="2.26717E6">23466 13543,'-497'-620,"994"1240,-1068-1265,497 645,-1-49,26 49,-1 0,-24-25,24 25,-24 0,-1 0,1 0,-1 0,1 0,0 0,-1 74,25-49,-24 25,49-25,0-1,25 26,-74-25,49 49,25-49,-49 0,49 25,-50 24,50-24,-25-26,25 26,-49 0,49-26,0 1,0 25,0-25,49-1,1 51,-1-50,26 24,49 1,0-50,50 74,24-74,0 0,26 50,-26-50,-49 0,25 0,-26-50,-24 1,-49-26,-1 50,25-49,-49 24,0-24,-1 24,-49 1,50-1,-50 1,0-1,0 0,0 1,-25 49,-25-25,26 25,-26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00:50.8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15900 8533,'0'-25,"0"-25,0 26,0 73,0-24,0 25,0 24,50 25,-50 75,0 0,0 24,0 25,0 100,0-26,0 1,0-25,0 0,0 0,0 24,0 50,-25-99,25 25,0 50,-74-100,74-124,0-49,-25-50</inkml:trace>
  <inkml:trace contextRef="#ctx0" brushRef="#br0" timeOffset="1259.0552">16868 8806,'0'-25,"0"-25,0 25,0 1,0-26,0 100,0 24,0 100,0-50,0 0,0 25,0-25,0-50,0-24,0-1,0-74,0 1</inkml:trace>
  <inkml:trace contextRef="#ctx0" brushRef="#br0" timeOffset="1738.9966">16892 8905,'0'-50,"0"1,0 24,0 0,50-25,-50 26,25 24,0-25,49 25,-49 0,0 0,-1 0,26 0,-25 0,0 25,-25 49,0-49,0 0,0-1,0 26,-25-25,-25 24,1-24,-26-25,26 0,24 0,0 0</inkml:trace>
  <inkml:trace contextRef="#ctx0" brushRef="#br0" timeOffset="2405.1197">17860 8458,'-50'0,"25"0,1 50,-26 24,50 1,-50 49,50 0,0 25,0-50,0 0,0-24,0-1,25-24,25 24,-25-49,49 0,-49 24</inkml:trace>
  <inkml:trace contextRef="#ctx0" brushRef="#br0" timeOffset="3196.0761">18157 8855,'0'-25,"25"50,0 25,25 24,-1-24,1 0,-1 24,-24-24,-25-26,25-24,-25 25,-25-25</inkml:trace>
  <inkml:trace contextRef="#ctx0" brushRef="#br0" timeOffset="3575.5181">18430 8781,'0'0,"0"-25,0 99,-49 1,-1-1,-24 26,24-26,0 25,50-49,-49-25,49-1</inkml:trace>
  <inkml:trace contextRef="#ctx0" brushRef="#br0" timeOffset="3943.7314">18629 9029,'24'0,"1"0,25 0,-25 0,-1 0,26 0,-50 25</inkml:trace>
  <inkml:trace contextRef="#ctx0" brushRef="#br0" timeOffset="4124.0872">18604 9203,'25'0,"24"24,-24-24,0 0,24 0,-24 50</inkml:trace>
  <inkml:trace contextRef="#ctx0" brushRef="#br0" timeOffset="5159.057">19298 8930,'0'-25,"-24"25,-1 0,0 0,25 25,-50 49,50-24,0-1,0 26,25-1,-25-24,50-25,-50 24,49-49,-49 25,50-25,0 0,-26 0,26-99,-50 74,0-25,0 1,0-1,0 1,-25-1,0 50,25-25,-24 25,-26 0</inkml:trace>
  <inkml:trace contextRef="#ctx0" brushRef="#br0" timeOffset="5429.301">19919 9277,'24'0,"1"0,-25 50,0-1,0-24,0 0,-25 24,25-24,-49-25,49 50</inkml:trace>
  <inkml:trace contextRef="#ctx0" brushRef="#br0" timeOffset="6060.219">20167 8905,'0'0,"0"25,49 24,-49-24,25 25,-25-25,50-25,-50 74,24-74,-24 25,25-50,-25-25,75 1,-75 24,24 25,-24-50,25 50,-50 25,1-25,-51 50,50-50,1 49,-26-49,50 25,0 0,0 25,0 24,0 0,0-24,0 24,0-24,0-25,0 0,25-25</inkml:trace>
  <inkml:trace contextRef="#ctx0" brushRef="#br0" timeOffset="6320.7073">20687 9203,'0'-25,"25"25,50 0,-26 0,1 0</inkml:trace>
  <inkml:trace contextRef="#ctx0" brushRef="#br0" timeOffset="6481.3399">20712 9327,'50'0,"24"0,-24 0,-25 0</inkml:trace>
  <inkml:trace contextRef="#ctx0" brushRef="#br0" timeOffset="7012.4127">21208 9079,'0'-50,"0"25,0 100,0-1,0-24,25-26,25-24,-25 0,24 0,1 50,-50-25,0 0,-25 24,-25-49,1 0,24 0,0-25</inkml:trace>
  <inkml:trace contextRef="#ctx0" brushRef="#br0" timeOffset="7231.6626">21233 8979,'50'-25,"-1"25,1 0,0 0,-26 0,26 0</inkml:trace>
  <inkml:trace contextRef="#ctx0" brushRef="#br0" timeOffset="7584.1787">21481 8682,'0'-25,"50"25,-25 25,24 24,-24 26,25 73,-50-23,74 98,-74-25,0-24,0-25,-74-1,-1-23,1-26,-25-50,24 1,1 0,24-50,1 0,-1 0,25 0</inkml:trace>
  <inkml:trace contextRef="#ctx0" brushRef="#br0" timeOffset="8435.0957">17463 10443,'0'0,"25"0,49-50,50 50,-25 0,1 0,-51 0,1 0</inkml:trace>
  <inkml:trace contextRef="#ctx0" brushRef="#br0" timeOffset="8610.3667">17488 10592,'49'0,"1"0,24 0,26 0,-1 0,-25 0,1 0,-1 0</inkml:trace>
  <inkml:trace contextRef="#ctx0" brushRef="#br0" timeOffset="52814.5035">16892 11485,'0'-25,"0"74,0 26,0 49,0 0,0-25,0 0,0-24,0-1,0-24,0-25,0-1,0-48,0-76,0 26,0-25,0-1,0 26,0-25,0 24,0 26,0 24,0-25,25 1,25 49,-1 0,1 0,-25 0,-25 25,0 24,0-24,-50 25,25-50,1 0,-26 49,25-49,75-25</inkml:trace>
  <inkml:trace contextRef="#ctx0" brushRef="#br0" timeOffset="53182.082">17587 11361,'-50'0,"25"0,1 0,-26 74,50-24,-50 49,50 50,-49 49,49-24,0-50,0-25,0-25,49 1,-24-50,25-25,24 49,1-49,-26 0,1 0,-25 0</inkml:trace>
  <inkml:trace contextRef="#ctx0" brushRef="#br0" timeOffset="54982.1333">17785 11633,'25'25,"0"25,25 24,24 25,-24-24,24 24,-24-49,-26-26,26 26,-25-25,24 25,-49-26</inkml:trace>
  <inkml:trace contextRef="#ctx0" brushRef="#br0" timeOffset="55274.5009">18281 11757,'0'0,"-24"25,24 0,-75 49,26 1,-1-1,-24 25,24-49,0 0,50-25,-49-25,49 24,25-24,49 0</inkml:trace>
  <inkml:trace contextRef="#ctx0" brushRef="#br0" timeOffset="55506.1082">18554 11857,'0'-25,"50"25,-25 0</inkml:trace>
  <inkml:trace contextRef="#ctx0" brushRef="#br0" timeOffset="55679.2672">18554 12005,'50'0,"-25"0,-1 0,26 0,-25 0,0 0</inkml:trace>
  <inkml:trace contextRef="#ctx0" brushRef="#br0" timeOffset="56892.9106">19150 11509,'0'-49,"24"49,26 0,-25 0,24 0,-49 25,50-1,-50 26,0 0,0 24,0 0,-25 26,-24-26,24-24,-25 24,25-49,-24 0,74-25,-1 0,1 0,0 0,25 0,-1 0,-24 49,25-49,-26 25</inkml:trace>
  <inkml:trace contextRef="#ctx0" brushRef="#br0" timeOffset="57118.9061">19670 12105,'0'0,"0"-25,25 25,-25 74,0 1,0-26,-49-24,-1 25,0-25</inkml:trace>
  <inkml:trace contextRef="#ctx0" brushRef="#br0" timeOffset="57953.7536">19943 11733,'0'0,"25"24,-25 1,50 25,-1 24,-49-24,50-25,-50 24,25-49,-25 25,49-50,-49-24,75-51,-26 26,1 0,-25-1,24 26,1 49,-50-25,0 50,-50-1,26 26,-1-25,-25 24,25-49,-24 25,24-25,25 25,0 25,0-1,0 26,0-26,0 1,0-25,0 24,0 1,0-25,50-25</inkml:trace>
  <inkml:trace contextRef="#ctx0" brushRef="#br0" timeOffset="58184.0495">20613 11881,'0'0,"25"0,-25-24,49 24,-24 0,25 0,-1 0,-49 49</inkml:trace>
  <inkml:trace contextRef="#ctx0" brushRef="#br0" timeOffset="58340.6798">20613 12105,'25'0,"0"0,24 0,1 0,-25 0,-1 0</inkml:trace>
  <inkml:trace contextRef="#ctx0" brushRef="#br0" timeOffset="59284.479">21159 11807,'-25'0,"25"-25,25 25,-25-49,49 49,26-50,-26 50,1 0,-50 74,0-49,0 0,0 0,-25 24,-24-24,73-25,1 0,0 0,25 0,-1 50,-49-25,25-1,-25 26,0-25,0 0,-50-25,26 74,-26-74,-24 25,49-25,-25 0,50-25,0-25,25 50,49 0,-49 0,25 0,-25 0,-1 0,26 0</inkml:trace>
  <inkml:trace contextRef="#ctx0" brushRef="#br0" timeOffset="59615.9218">21605 11410,'0'-49,"25"49,-25-25,50 25,-1 0,-24 25,25 24,-26 50,26-24,-50 49,50-25,-50 25,0 25,0-50,0-24,0-26,-50 1,25 24,-24-49,-1 25,-24-1,49-49</inkml:trace>
  <inkml:trace contextRef="#ctx0" brushRef="#br0" timeOffset="60934.6341">18653 12948,'-49'0,"74"0,-1 0,26 0,24 0,1-25,-25 25,-1 0,-24 0,0 25</inkml:trace>
  <inkml:trace contextRef="#ctx0" brushRef="#br0" timeOffset="61107.7">18728 13122,'49'0,"1"0,25 0,-26 0,1 0,-25 0</inkml:trace>
  <inkml:trace contextRef="#ctx0" brushRef="#br0" timeOffset="93019.1419">18902 9922,'24'0,"1"0,-25 49,-25 1,-74 25,74-75,0 49,-49-24,74 25,25-50,49 0,-49 0,0 0,-25 24,50-24</inkml:trace>
  <inkml:trace contextRef="#ctx0" brushRef="#br0" timeOffset="93529.0419">18678 9922,'25'0,"-25"-25,50 25,-1 0,-49-25,50 25,0 0,-26 0,-24 25,0 25,0-26,-24-24,-1 25</inkml:trace>
  <inkml:trace contextRef="#ctx0" brushRef="#br0" timeOffset="93934.9981">18554 10443,'0'0,"-49"25,24 24,0-49,75 0,49-25,50 25,24-49,-49 49,-49 0,-1 0,-24 0</inkml:trace>
  <inkml:trace contextRef="#ctx0" brushRef="#br0" timeOffset="94415.7771">18703 10691,'0'0,"0"-25,50 25,-1 0,-49 25,25-25,-25 25,0-1,0 51,-74-75,74 25,-50-25,75 0,-25 24,25-24,-25 50,0 0,0-26,-25-24,-25 0,25 0,25 25,-49-25</inkml:trace>
  <inkml:trace contextRef="#ctx0" brushRef="#br0" timeOffset="94798.6323">18926 10740,'0'0,"25"-49,25 49,-25 0,-1 0,-24 49,0 1,0 24,0-49,0 0,-49 25,49-1,-25-49,25 25,50-25,-1 0,1 0,-1-25,1 25,0 0,-1 0,-24 0</inkml:trace>
  <inkml:trace contextRef="#ctx0" brushRef="#br0" timeOffset="95839.0269">19670 12700,'0'0,"0"50,0-1,0 1,0-1,0-24,50-25,-50 75</inkml:trace>
  <inkml:trace contextRef="#ctx0" brushRef="#br0" timeOffset="96635.8961">19447 13246,'75'0,"24"0,25 0,50-25,-26 25,-73 0,-26 0,-24 0</inkml:trace>
  <inkml:trace contextRef="#ctx0" brushRef="#br0" timeOffset="97078.1471">19869 13345,'0'0,"-50"0,1 50,-1-1,25 50,25 1,-49-1,49-25,0 1,0-1,0-24,49-50,-24 74,0-74,24 0,-24 0,25-50,-50 26,0-1,0 0,0-25,-25 26,0 24,-24 0,-1 0,0 24,26 26,48-25</inkml:trace>
  <inkml:trace contextRef="#ctx0" brushRef="#br0" timeOffset="97630.9447">20315 13891,'0'0,"-24"0,-26 0,25 0,0 0,1 0,-51 0,50 0,50-25,0 25,0-50,24 25,1-49,-25 49,24 0,-49 75,0 24,-24 26,24-1,0 0,0 0,0-24,0-51,0 51,0-50</inkml:trace>
  <inkml:trace contextRef="#ctx0" brushRef="#br0" timeOffset="172405.3733">12948 6251,'25'0,"-25"-25,50 25,-50-74,25 74,-25-50,49 0,-49 1,25 49,-25-50,25 1,-25-26,49 50,-24-49,-25 49,50-25,-50 26,25-26,24 0,-49 26,25 24,-25-75,25 26,-25-1,0 25,49 0,-49-24,0 24,25 0,-25-24,0 24,0 0,0-25,50 50,-50-49,0-26,0 26,25 24,-25 0,0-25,25 26,-25-1,0-25,49 25,-49 1,0-26,25 25,-25 0,0-24,50-1,-50 25,0-24,24 49,-24-50,0 1,25 24,-25 0,0-25,0 26,0-1,0 0,0-49,50 24,-50 0,0 1,0 24,0-25,0 26,0-1,0-25,0 25,0 0,0 1,0-26,0 25,0 0,0-24,0-1,0 25,0 1,0-26,-50-24,50 24,-25 25,25 0,0-24,-49 49,49-25,0 0,-25 25,25-49,0-1,-25 0,25 1,-49-1,49 1,-25 49,25-25,-25 25,25-25,-50-25,50 25,-25 25,25-24,-24 24,24-25,-50 25,50-50,-25 50,0 0,-24 0,49-25,-25 25,-25 0,50-24,-24 24,-1 0,-50 0,51-50,-1 50,-25 0,50-25,-25 25,1 0,-1 0,-50 0,51 0,24-25,-25 25,0 0,25-49,-50 49,50-25,-24 25,24-25,0 0,-25 25,-25 0,25 0,25-49,-24 49,-1 0,-25 0,25 0,0 0,-24 0,24 0,0 0,0 0,-24 0,24 0,0 0,25 25,-49-25,-1 24,25-24,25 25,-25-25,-24 0,49 50,-25-50,25 25,-25-25,25 24,-25-24,25 25,-49-25,49 75,-25-75,25 49,-25-49,25 50,-49-50,49 49,-25-24,25 25,0-25,-25-25,25 25,-50 49,50-24,-24-1,24-24,-50 25,50-1,-25-49,25 50,0-25,0 49,0-49,-25 24,25-24,0 0,0 25,-49-26,49 1,0 25,0-25,-25-1,25 26,0-25,0 0,0 24,0-24,0 0,0 25,-50-1,50 1,0-1,0 1,0 0,0-1,0 1,0-1,0 1,0 0,0-1,0 1,0-1,0 26,0-26,0 1,0 0,0-1,0-24,0 25,0-26,0 1,0 25,0-25,0 24,0-24,0 25,0-25,0-1,0 26,0-25,0 24,0-24,0 25,0-25,0 24,0-24,0 0,0 24,0-24,0 0,0 0,0 24,0 1,0-25,0 0,0 24,25 26,-25-51,0 1,0 50,25-75,-25 74,0-49,0 25,50-26,-50 51,24-50,-24-1,0 1,25-25,-25 75,0-51,50 1,-50 50,49-26,-49-24,25-25,-25 50,25-50,-25 49,50-49,-50 25,24-25,1 25,25-25,-25 49,-1-49,-24 25,50-25,-50 25,25-25,-25 25,25-25,24 0,-24 0,25 0,-26 49,26-49,0 0,-1 0,-24 0,25 0,-26 0,1 0,0 0,25 0,-50-49,25 49,-1 0,26-25,-25 25,0 0,-25-25,24 25,-24-49,75 24,-50-25,-1 50,-24-25,50 25,-50-24,25 24,-25-25,0-25,25 50,-25-25,49 25,-49-24,25 24,0-50,-25 25,49 0,-49-24,25 49,-25-25,0 0,0 0,0-24</inkml:trace>
  <inkml:trace contextRef="#ctx0" brushRef="#br1" timeOffset="343958.0183">6053 12799,'-50'0,"75"0,24 0,-49 50,25-50,25 0,-50 25,50-25,-1 0,1 0,-1 24,-24-24,25 0,-25 0,-1 0,1 0,25 0,24 50,-49-50,0 25,24-25,-24 49,25-49,-1 0,-24 25,25-25,-1 50,-24-50,0 0,25 0,-1 0,-24 0,0 0,0 0,24 0,-24 25,0-25,25 0,24 49,0-49,1 0,-50 0,24 25,-24-25,0 0,0 0,24 0,-24 0,49 0,-49 0,0 0,49 0,-24 0,0 0,-1 0,1 0,-25 0,24 0,-24 0,0 0,25 0,-26 0,1 0,0 0,25 0,-26 0,1 0,0 0,25 0,-26 0,1 0,25 0,-1 0,-24 0,0 0,25 0,-26 0,51 0,-26 0,-24 0,25 0,-1 0,1 0,0 0,-1-50,1 50,-25 0,0 0,24 0,1 0,-1 0,-24 0,0 0,49 0,-24 0,0 0,-26 0,26 0,-25 0,49 0,-49 0,0-24,24 24,1 0,-50-50,50 50,-26 0,26 0,-50-25,50 25,-1 0,-24 0,-25-25,25 25,25-49,-26 49,-24-25,25 25,25-25,-1 25,-49-49,25 49,25-25,-1 25,-49-50,50 50,-25-49,-25 24,49 25,-49-25,25 25,-25-25,50 25,-50-49,0 24,25 25,-25-25,0-25,0 26,24 24,-24-25,0 0,0-25,0 26,50 24,-50-25,0-25,0 25,0 1,0-1,0-25,0 25,-25-24,25 24,-25-25,25 25,-49 25,49-24,-25 24,-25-50,1 25,-1 25,25-49,1 49,-26-25,25 25,0-50,-24 50,-1-25,25 25,25-24,-49 24,-1 0,25-50,-24 50,-1 0,25 0,0 0,1 0,-26 0,0-25,26 25,-1 0,-25 0,25 0,1 0,-26 0,25-49,-24 49,-1 0,-24 0,24 0,25 0,0 0,-24 0,-1 0,25 0,1 0,-1 0,-50 0,26 0,-1 0,25 0,0 0,-24 0,-26 0,26 0,-1 0,25 0,-24 0,-1 0,1 0,24 0,0 24,-25-24,1 0,24 0,0 0,-24 0,24 0,-50 0,51 0,-26 0,0 0,26 0,-1 0,-25 0,0 0,50-24,-74 24,49 0,0 0,1 0,-26 0,25 0,0 0,-24 0,24 0,0 0,0 0,-49 0,24 0,26 0,-26 0,0 0,1 0,-26 0,26 0,24 0,-49 0,49 0,-25-25,25 25,0 0,-24 0,-26 0,1 0,0 0,24 0,0 0,1 0,-1 0,1 0,-1 0,0 0,26 0,-1 0,0 0,-25 0,26 0,-1 0,0 0,-25 0,26 0,-1 0,-25 49,25-49,-24 25,24-25,25 50,-25-25,25 24,-50-49,50 25,0 25,0-1,0-24,0 0,0 24,0 1,0-25,0 0,0 24,-24-24,24 0,0 25,0-1,0 1,0-25,0-1,0 26,0-25,0 0,0 24,0-24,0 0,49 24,-49-24,0 0,0 0,25 24,-25-24,50 0,-50 49,24-24,26-25,0-25,-25 0,49 0</inkml:trace>
  <inkml:trace contextRef="#ctx0" brushRef="#br1" timeOffset="352357.5906">6648 4986,'-25'0,"-24"0,24 0,0 0,0 0,-24 0,24 0,0 0,-25 0,26 0,-1 0,0 0,-25 0,75 0,0 0,-25 25,25-25,0 0,24 0,-24 24,25-24,-1 0,26 50,-51-50,26 0,-25 0,-25 25,49-25,-24 0,0 0,-25 25,50-25,-1 0,1 0,-1 0,1 0,-25 49,24-49,1 0,0 0,-25 0,24 0,1 0,-25 0,-1 0,26 0,-50 25,50-25,-1 0,-24 0,0 0,24 0,-24 0,25 0,-1 0,1 0,0 0,-1 0,1 50,-1-50,1 0,0 0,24 0,-24 0,-1 0,-24 0,0 0,25 0,-26 0,1 0,25 0,-25 0,-1 0,1 0,50 0,-26 0,26 0,-26-25,-24 25,0 0,24 0,1 0,-25 0,0 0,24 0</inkml:trace>
  <inkml:trace contextRef="#ctx0" brushRef="#br1" timeOffset="354687.1102">9004 5234,'-49'0,"74"0,-25-25,24 25,1 0,-25-25,75 25,-51 0,26 0,-25 0,0 0,49 0,-49 0,25 0,-1-49,-24 49,25 0,24 0,-24 0,-1 0,-24 0,0 0,24 0,-24 0,0 0,0 0,24 0,-24 0,0 0,25 0,-26-25,1 25,25 0,-1 0,-24 0,0 0,25 0,-26 0,1 0,0 0,50 0,-51 0,26 0,0 0,-1 0,1 0,-1 0,26 0,-50 0,-1 0,1 0,25 0,-25 0,-1 0,26 0,24 0,-24-50,0 50,-1 0,1 0,-1 0,-24 0,0 0,0 0,25 0,-26 0,1 0,0 0,25 0,-26 0,26 0,-25 0,24 0,-24 0,0 0,25 0,-1 25,1-25,-1 0,-24 0,25 0,-1 0,1 0,0 0,-1 0,1 0,-1 0,26 0,-50 0,24 0,1 0,0 0,-1 0,26 0,-26 0,1 0,-1 0,1 0,0 0,-1 0,50 25,-24-25,-26 0,1 0,0 0,-1 0,1 0,-1 0,26 0,-25 49,-1-49,1 0,49 0,-49 0,-1 0</inkml:trace>
  <inkml:trace contextRef="#ctx0" brushRef="#br1" timeOffset="356584.0437">13717 5135,'50'0,"-25"0,24 0,1 0,-50-25,50 25,-1 0,-24 0,0 0,24 0,1 0,-25 0,0 0,24 0,1 0,-1 0,-24 0,0 0,25 0,-26 0,26 0,-25 0,25 0,-1 0,-24 0,0 0,0 0,24 0,-24 0,0-50,24 50,1 0,-25 0,0 0,24 0,-24 0,0 0,24 0,-24 0,25 0,-25 0,24 0,-24 0,0 25,24-25,1 0,0 0,-1 0,1 0,-1 0,1 0,0 0,-1 0,1 0,0 0,-1 25,1-25,24 0,-24 0,-1 0,-24 0,25 0,-1 0,1 0,0 49,-1-49,-24 0,25 0,-26 0,1 0,25 0,-1 0,-24 0,0 0,0 0,49 0,-49 25,25-25,-1 0,1 0,-25 0,0 0,-1 0,26 25,0-25,-26 0,1 0,25 50,-25-50,-1 0,26 0,-25 0,0 0,24 0,-24 24,0-24,24 0,1 0,-25 0,0 0,24 0,-24 50,0-50,25 0,-26 0,1 0,0 0,25 0,-26 25,1-25,25 0,-25 0,-1 0,1 0,25 0,24 0,-49 0,49 0,-49 0,25 0,-1 0,1 0,0 0,24 0,0 0,26 0,-26 0,-24 0,-1 0,-24 0,50 0,-51 25,26-25,0 0,-1 0</inkml:trace>
  <inkml:trace contextRef="#ctx0" brushRef="#br1" timeOffset="361499.3746">6772 2480,'0'0,"0"-24,-25-26,0 50,-24 0,-1 0,25 0,-49 0,74-25,-50 25,26 0,-26 0,0 0,26 0,-1 0,25-25,-50 25,50 50,0-25,-25 24,25-24,0 25,-49 24,49 1,0-1,0-24,-25 49,25-25,0-24,0 0,-50-1,50 1,0 24,-49-24,49-1,0-24,-25 25,25-25,0-1,0 1,0 25,0-25,0-1,0 26,0-25,0 0,0 49,-50-24,50-1,0 1,0 0,0-1,0-24,0 49,0-24,0-25,0 0,0 24,0 1,0-1,0-24,0 0,0 25,0-26,0 1,0 0,0 49,0-49,0 0,0 0,50 24,-50-24,0 0,25 25,-25-25,0-1,0 26,49-25,-49 0,25-25,-25 49,25-49,25 0,-50 25,24-25,-24 25,25-25,-25 25,25-25,25 0,-1 49,1-49,-25 0,24 25,1-25,-50 50,25-50</inkml:trace>
  <inkml:trace contextRef="#ctx0" brushRef="#br1" timeOffset="362452.3387">6350 4961,'-24'0,"-1"0,50 0,49 74,0-74,-24 50,24-50,1 50,-1-50,1 0,-1 24,0-24,-24 0,0 0,-1 0,-24 0,-25 25,-25-25</inkml:trace>
  <inkml:trace contextRef="#ctx0" brushRef="#br1" timeOffset="366765.5657">6202 5085,'0'-25,"0"-24,-50 49,50 24,0 1,25-25,-25 25,74-25,-49 50,0-50,49 24,1-24,24 50,50-50,49 0,25 0,1 0,-1 0,-50 0,-98 0,-50 74,-25-24,0-25</inkml:trace>
  <inkml:trace contextRef="#ctx0" brushRef="#br1" timeOffset="372802.7065">13023 1563,'0'74,"0"-49,25 0,-25 24,0 1,0 0,49-26,-49 1,0 50,0-26,0-24,0 25,0-26,0 26,0 0,0 24,0-49,0 0,0 24,0-24,0 25,0-1,0 1,0-1,0-24,0 0,0 25,0-25,0 24,0-24,0 0,0 24,0-24,0 0,0 25,0-26,0 1,0 0,0 25,0-26,0 1,0 25,0-25,0-1,0 1,0 25,0-25,0-1,0 26,0 24,0-49,0 0,0 0,0 24,0-24,0 0,0 25,0-1,0-24,0 0,0 0,0 49,0-24,0-25,0-1,-25 26,25 0,0-26,0 1,0 50,0-26,0-24,0 0,0 24,0 1,0 24,0-24,0-25,0 0,0 24,-24-49,24 50,0-25,-25-25,25 24,0 26,0-25,0 0,-50 24,50-24,0 0,0 0,-25-25,25 49,-24-49,-26 0,-24-24</inkml:trace>
  <inkml:trace contextRef="#ctx0" brushRef="#br1" timeOffset="378127.2484">13048 1538,'0'0,"0"-25,0-25,-25 50,25-24,-50 24,50-25,-25 25,25-50,-24 50,-26-25,25 25,25-24,-25 24,25-50,-49 50,-1-25,25 25,1-25,-26 25,50-49,-25 49,0 0,25-25,-49 25,-1 0,0-25,1 25,-1 0,50-49,-49 49,-26 0,26 0,-1 0,25-25,-24 25,24 0,0 0,0 0,-24 0,24 0,0 0,0 0,-24 0,24 0,0 0,-25 0,26 0,-1-50,-25 50,25 0,-49 0,49 0,0 0,-24 0,-26 0,26 0,24 0,0 0,-25 0,1 0,24 0,0 0,-24 0,24 0,-25 0,25 0,-24 0,24 0,-25 0,1 0,-1 0,1 0,-26 0,26 0,-1 0,25 0,-24 0,-1 0,-25 0,51 0,-1-25,-25 25,25 0,1 0,-1 0,-25 0,1 0,-1 0,0 0,26 0,-26 0,0 0,26-24,-1 24,-25 0,25 0,-24 0,24 0,-25 0,26 0,-1 0,-25 0,25 0,1 0,-26 0,0 0,25 0,-24 0,24 0,-25 24,26-24,-1 0,-25 0,1 0,-1 50,25-50,-49 0,24 0,25 0,1 0,-1 0,25 25,-50-25,25 0,25 25,-24-25,-26 49,25-49,25 25,-25-25,25 25,-24-25,24 49,-50-49,50 25,-50-25,50 25,-24-25,24 50,0-26,-25-24,25 25,-50-25,50 25,-25 25,25-26,0 1,-49 25,49-25,0-1,-25-24,25 50,0-25,0 25,-25-50,25 49,0-24,0 25,0-26,0 1,0 25,0 24,-50-49,50 0,0 24,0 26,0-50,0-1,0 1,0 25,0-25,0-1,0 26,0-25,0 0,0-1,0 26,0-25,0 24,0-24,0 25,0 0,0-26,0 1,0 25,0-1,0-24,0 0,0 25,0-26,0 1,0 0,0 25,0-26,25 1,-25 25,0-25,0-1,0 26,0 24,25-74,-25 50,0 0,0-26,0 1,0 50,0-26,0 1,0 0,50-26,-50 26,0-25,0 0,0 24,0 1,0-25,0-1,0 1,0 25,0-1,0-24,0 0,0 25,0-26,0 26,0-25,0 24,0 1,0 0,0-26,0 1,0 25,0-25,0 49,0-49,0 24,0 1,0 0,0-25,0-1,25 26,-25-25,24-25,-24 25,50-25,-50 74,25-74,-25 25,25-25,24 25,-24-25,-25 49,25-49,0 0,24 0,-24 0,0 0,0 0,49 0,-49 0,49 25,-49-25,25 0,-1 0,-49 25,50-25,-1 0,-24 0,25 49,-1-49,1 0,24 0,-24 0,-25 0,49 0,-24 0,0 0,-1 0,-24 0,25 0,-1 0,-24-24,0 24,49 0,-24 0,-1 0,-24 0,50 0,-51 0,26-25,-25 25,0 0,24 0,-24 0,0 0,0 0,24 0,-24 0,25 0,-25 0,24 0,-24 0,0 0,24-25,-24 25,0 0,25 0,-26 0,1-50,25 50,-25 0,-1 0,1 0,25 0,-25 0,-1-24,26 24,-25 0,0 0,-1 0,51 0,-50 0,-25-50,24 50,26 0,0 0,-1 0,-24 0,0 0,49-25,-24 25,-25 0,0 0,-1 0,51 0,-26 0,-24 0,0 0,25 0,-1 0,-24 0,0 0,24 0,1 0,-25 0,0 0,-25-25,49 25,1 0,-25 0,-1 0,26 0,24 0,-24 0,0 0,-1 0,1 0,0 0,-26 0,26 0,0 0,-26 0,26 0,24-49,-49 49,25 0,-25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08:21.55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4614 15404,'25'0,"-25"-25,0-25,0 75,-25 0,-25 25,26 49,-26-25,0 1,50-26,-49 1,49-25,-25-1,-25-24</inkml:trace>
  <inkml:trace contextRef="#ctx0" brushRef="#br0" timeOffset="390.5924">4217 15701,'0'-49,"0"74,0-1,25 1,-25 25,0-1,0-24,25-25,0 0,24 0,1 0,24 0,1 0,24 0,-25 0,-24 0,-25 50</inkml:trace>
  <inkml:trace contextRef="#ctx0" brushRef="#br0" timeOffset="1463.3928">2605 16222,'0'-49,"0"24,0 50,0 24,0 50,0 1,0 24,-25-75,25-24,0-74,0-26,0-24,0 24,0 1,0 0,0 24,0-24,0 49,0 50,25 24,-25-24,49 0,-49 24,25-24,25 25,-50-1,49-49,-24 0,-25-24,50-1,-50 0,25-49,-25 49,0 0,0-25,24 50,-24 50,0 24,0 1,0 24,0 25,0-74,0-25,0 49,50-49,-25-25,0 0</inkml:trace>
  <inkml:trace contextRef="#ctx0" brushRef="#br0" timeOffset="2242.8743">3225 16470,'0'-49,"-25"49,25-25,-49 25,24 25,25 0,0 24,0-24,0 25,49-75,-49 0,0-25,0 26,25 48,-25 26,0 0,50-26,-50 1,25-25,-25 50,24-50,1 0,-25-25,75 0,-75-24,24-1,-24-24,0 24,0 25,0 0,-24 25,48 0,1 0,0 0,25 25,-50 25,0-25,0-1,0 26,0-25,0 0,0 24,0 1,49-50,-24 0,0 0,24 0,-24-25</inkml:trace>
  <inkml:trace contextRef="#ctx0" brushRef="#br0" timeOffset="2916.6485">3771 16495,'0'0,"0"-49,0 24,0 0,-25 25,-25 0,50 25,-25-25,25 49,0-24,0 0,0 25,50-75,-50 0,25 25,-25 50,0-1,25 1,-25-1,0 26,0-26,0 1,0 0,0-26,-50-24,25-24,25-26,0 25,0 0,0 1,0-26,25-24,0 49,24 25,-24-75,0 75,25-24,-26 24,-24-25,25 25,-25 25,0 24,0-24,0 0,0 24</inkml:trace>
  <inkml:trace contextRef="#ctx0" brushRef="#br0" timeOffset="3091.0817">3944 16173,'0'0,"0"49,0 1</inkml:trace>
  <inkml:trace contextRef="#ctx0" brushRef="#br0" timeOffset="4109.5742">4044 16371,'0'50,"0"-25,0-1,49 51,-49-26,0-24,0 0,0 25,0-100,0 25,0-24,0 24,25 25,-25-50,25 50,0 0,24 25,-49 0,0 0,25 24,-25-24,50 0,-26-25,1 49,25-49,-25 0,-1 0,26 0,-25-24,-25-26,49 25,-49-24,0 24,0-50,0 51,0-1,-24 25,-1 0,-25 49,50-24,0 0,0 0,0 49,50-99,-50 1,49-26,-49 0,25 50,0 25,-25 25,74-25,-74 24,25-49,0 50,25-50,-50-50,24 25,-24 1,0-51,0 26,0-26,0 1,0 24,0 25,0 0,0 75,0 24,0 1,0-1,0-24,0 0,0-1,0 1,0-1,0-24,50 25</inkml:trace>
  <inkml:trace contextRef="#ctx0" brushRef="#br0" timeOffset="5144.7473">5581 16694,'0'0,"0"-25,0-25,0 25,0-24,-49 49,49 25,-50-1,50 26,0-25,0 0,0 24,25-49,25 0,-26 0,1-25,25-24,-25-1,-25-24,49-50,-49 49,0-24,0 25,0-1,0 26,-49 24,49 50,-50 49,50 0,0 1,0-1,25 1,24 24,1-49,0-1,24 1,-24-50,-1 25,-24-25,25 0,-26 0,-24-25,50 25,-50-75,0 51,25-26,-25 25,0 75,0-25,0-1,50 26,-50 0,0-26</inkml:trace>
  <inkml:trace contextRef="#ctx0" brushRef="#br0" timeOffset="5287.9376">6226 16297,'0'-50,"0"75,0 0</inkml:trace>
  <inkml:trace contextRef="#ctx0" brushRef="#br0" timeOffset="5719.3827">6574 16396,'0'0,"-25"0,-25 0,50 50,0-26,0 1,0 25,0-25,50-25,-1 24,-24 26,-25-25,0 0,-25-25,1 0,-26 0,25 0,0 0</inkml:trace>
  <inkml:trace contextRef="#ctx0" brushRef="#br0" timeOffset="6022.094">6921 15999,'0'0,"0"-25,0 75,0 24,0 25,0-24,0 24,49-24,-49-1,0-24,25-1,-25 1,0-25</inkml:trace>
  <inkml:trace contextRef="#ctx0" brushRef="#br0" timeOffset="6347.3786">6772 16371,'0'-25,"25"25,24 0,1 0,0 0,-1 0,1 0,-1 75,-24-75,-25 74,50-49,-50 25,0-75,0 0,0-25,0-24,50 49,-26 25,26-25,-25 25,0 0,24 0</inkml:trace>
  <inkml:trace contextRef="#ctx0" brushRef="#br0" timeOffset="6583.7056">7467 16396,'0'25,"0"24,0-24,0 50,0-51</inkml:trace>
  <inkml:trace contextRef="#ctx0" brushRef="#br0" timeOffset="6749.2954">7442 15875,'0'0,"0"-25,0 50,0 25,0-1</inkml:trace>
  <inkml:trace contextRef="#ctx0" brushRef="#br0" timeOffset="7427.866">7367 16073,'0'-24,"0"-1,25 25,-25 25,25-1,-25 51,0-26,0 1,0 0,0 24,0-24,0-1,0 1,0-25,25-25,-25-25,49-25,-49 26,25 24,-25-50,50 50,-25 0,24-50,-24 50,-25 50,50-25,-50 0,0 24,0 1,-25-50,0 0,-25 0,50-25,0-49</inkml:trace>
  <inkml:trace contextRef="#ctx0" brushRef="#br0" timeOffset="8045.9854">7219 16421,'49'0,"-24"-25,0 25,-25 25,0 0,0 24,0-24,0 0,0 24</inkml:trace>
  <inkml:trace contextRef="#ctx0" brushRef="#br0" timeOffset="8228.1703">7367 15949,'0'0,"0"25,0 0,0 25,0-26</inkml:trace>
  <inkml:trace contextRef="#ctx0" brushRef="#br0" timeOffset="8895.7804">7715 16371,'0'-50,"24"50,-24 50,25-25,-25 0,50 24,-25-24,24-25,-24 0,0 0,24-49,-49 24,25-25,-25 0,0-24,50 24,-50 75</inkml:trace>
  <inkml:trace contextRef="#ctx0" brushRef="#br0" timeOffset="9148.0626">8260 15949,'0'0,"0"75,0-1,0 1,0-1,0 0,25 1,-25-25,0-26,0 1</inkml:trace>
  <inkml:trace contextRef="#ctx0" brushRef="#br0" timeOffset="9478.1817">8186 16321,'0'-24,"0"48,0-73,25 49,0 0,24 0,1 0,-1 0,1 0,0 25,-26-25,1 0,-25 24,0 26,0-25,0 25,0-26</inkml:trace>
  <inkml:trace contextRef="#ctx0" brushRef="#br0" timeOffset="9651.7183">8583 15999,'0'0,"0"50,0-1,0 1</inkml:trace>
  <inkml:trace contextRef="#ctx0" brushRef="#br0" timeOffset="10026.8337">8831 16321,'49'0,"1"0,-25 0,-25 50,0 25,0-51,-25-24,-25-24,50-26,0 25,25-25,25 50</inkml:trace>
  <inkml:trace contextRef="#ctx0" brushRef="#br0" timeOffset="10416.0613">9079 16272,'0'-25,"25"50,-25 24,24-24,-24 0,0 25,50-25,-50-50,0-25,50 50,-50-25,24 25,26 0,-50 50,0-25,25 0,-25 24,50 1</inkml:trace>
  <inkml:trace contextRef="#ctx0" brushRef="#br0" timeOffset="11107.3257">8533 16718,'0'-24,"50"24,-1 0,1 24,-50 1,50 0,-50 25,0-26,-25 1,-50-25,26 0,-1 0,1-25,49-24,0 24,0-25,49 50,-24-24,25 24,24 0,0 0,-24 0,0 0,24 0,-24 0,24-25,-24 25,-26 0,-24-75,0 51,0-1,-49 74,49 1,0 24,0 26,0-1,0 0,0-25,0-24,25 0,-25-26,-25 26,0-50,0 25,-24-25</inkml:trace>
  <inkml:trace contextRef="#ctx0" brushRef="#br0" timeOffset="11240.9702">8930 16991,'0'0,"25"-49,24 49,-24 0,25 0,-25 0,24 24,-24-24</inkml:trace>
  <inkml:trace contextRef="#ctx0" brushRef="#br0" timeOffset="11600.3018">9600 16818,'0'-50,"-25"50,25-25,0 50,0 49,74 1,-74-26,50 1,-50 0,25-1,-25-24,49-25,-49 50</inkml:trace>
  <inkml:trace contextRef="#ctx0" brushRef="#br0" timeOffset="11811.932">9897 16793,'0'-25,"-24"25,-51 50,-74 74,-49 24,24 1,1 0,73-75,76-24</inkml:trace>
  <inkml:trace contextRef="#ctx0" brushRef="#br0" timeOffset="13021.0738">4639 17413,'0'0,"0"-50,25 50,24 0,-24-49,25 49,-26-25,-24 0,0-25,0 26,-49 24,24 0,0 0,-24 0,49 49,0 1,0-25,0 24,0 26,0 24,0 0,0 0,24 25,-24-24,0-26,0 0,0-24,0 0,0-26,0 26,-24-50,-26 0,25-50,-24 1</inkml:trace>
  <inkml:trace contextRef="#ctx0" brushRef="#br0" timeOffset="13236.998">4515 17859,'0'-24,"74"24,-24 0,24 0,-24 0,-1 0,1 0</inkml:trace>
  <inkml:trace contextRef="#ctx0" brushRef="#br0" timeOffset="13867.9376">4936 18231,'0'-24,"0"-1,0 0,0-25,25 50,25 50,-25-25,24 24,-24-24,25 0,-25 25,-1-26,26 26,-50-75</inkml:trace>
  <inkml:trace contextRef="#ctx0" brushRef="#br0" timeOffset="14097.4196">5234 18083,'0'0,"-49"0,49 49,-75 1,50-25,-24 24,49-24,-25-25,25 74</inkml:trace>
  <inkml:trace contextRef="#ctx0" brushRef="#br0" timeOffset="15074.0161">5135 18281,'-25'0,"-24"0,49 50,-75-26,50 26,-24-25,24 0</inkml:trace>
  <inkml:trace contextRef="#ctx0" brushRef="#br0" timeOffset="15883.7934">5606 17165,'0'0,"0"-50,0 25,0-24,-25 49,25 25,-99 24,74 26,-24 49,49-25,0 0,0 0,25 25,-25-49,49-26,-24-24,25-25,-26 50</inkml:trace>
  <inkml:trace contextRef="#ctx0" brushRef="#br0" timeOffset="16469.0456">5656 17562,'0'-25,"25"25,24 0,1-50,-25 50,-1 0,26 50,-50-25,0 0,0 24,0 1,0-1,-25-24,-24 25,24-50,25-75,25 26,24-1,1 50,-50-49,49 49,-49-50,25 50,-25-25,0 0,-49 25,49 75,0-50,0-1,49 26,-49-25,25-25,-25 49,25-49,24 0</inkml:trace>
  <inkml:trace contextRef="#ctx0" brushRef="#br0" timeOffset="16695.0641">6152 17289,'50'0,"-1"49,-49 1,50 49,-50-24,0-1,0 50,0 0,-25 0,-198 0</inkml:trace>
  <inkml:trace contextRef="#ctx0" brushRef="#br0" timeOffset="18598.1089">15206 15801,'-25'-50,"25"25,0 0,0 75,0 0,0 24,0 0,74 1,-24-26,-1 26,51-50,-51-25,1 49,-1-49,-24 0,25 0</inkml:trace>
  <inkml:trace contextRef="#ctx0" brushRef="#br0" timeOffset="18930.9802">15652 16024,'0'0,"0"25,0 74,0-74,50 24,-50 1,49-1,-49-24,50 0,-50 25,-74-25,-125 74,-123-25</inkml:trace>
  <inkml:trace contextRef="#ctx0" brushRef="#br0" timeOffset="20809.1374">16942 15925,'0'-50,"0"25,0 0,0 100,50-1,-50 1,0-1,0-24,0-1,24-24,-24-75,0 26,-49-26,49 25,-50-24,50 24,-49 25,24 0,-25 0,50 74,0-24,25-1,0-49,24 0,1 0,-50-24,25 24,-25-25</inkml:trace>
  <inkml:trace contextRef="#ctx0" brushRef="#br0" timeOffset="21440.3401">17116 16073,'0'0,"49"0,-49 25,0 0,25 0,-25 24,0 1,0-25</inkml:trace>
  <inkml:trace contextRef="#ctx0" brushRef="#br0" timeOffset="21631.7444">17190 15801,'0'-50,"0"75,25 0,-25 24,49 1</inkml:trace>
  <inkml:trace contextRef="#ctx0" brushRef="#br0" timeOffset="21996.6619">17488 16073,'0'-24,"-50"24,0 24,50 26,0-25,25-25,-25 25,50-25,-50 24,49 26,-24-50,-25 25,-25-25,-24 0,24 0,0 0</inkml:trace>
  <inkml:trace contextRef="#ctx0" brushRef="#br0" timeOffset="22317.9916">17636 15701,'0'-24,"25"24,-25 49,50 50,-50-24,25-1,-25 1,0-26,49 1,-49-25,0 24,0-24</inkml:trace>
  <inkml:trace contextRef="#ctx0" brushRef="#br0" timeOffset="22729.8034">17711 15925,'50'0,"-1"0,1 0,24 49,-49 1,0-50,-25 49,74-49,-74 25,-25-25,1 0,24-49,0 24,24-50,51 75,-26-24,-24 24,25 0,-25 0,-25 24,0 51,0-26</inkml:trace>
  <inkml:trace contextRef="#ctx0" brushRef="#br0" timeOffset="22930.9383">18331 15751,'0'0,"0"-25,0 50,0 0</inkml:trace>
  <inkml:trace contextRef="#ctx0" brushRef="#br0" timeOffset="23540.2149">18455 15652,'0'0,"0"25,0 24,0 26,0-1,0 0,0 1,0-1,50-24,-50-25,0-50,0-25,24 1,-24-1,50 50,-50-25,50 25,-1 0,-24 0,-25 25,25-25,-25 50,0-1,-25-49,-25 0,1 0,24 0</inkml:trace>
  <inkml:trace contextRef="#ctx0" brushRef="#br0" timeOffset="23864.0956">18827 15949,'0'0,"0"-24,25-26,25 50,-50 50,0-26,24 1,-24 25,25-25,25-1,-25-24,-25-24,0-1,49 0,-49-25,0 26,0-1,0-25,0 1</inkml:trace>
  <inkml:trace contextRef="#ctx0" brushRef="#br0" timeOffset="24079.1014">19150 15652,'0'0,"49"49,-49 1,25 0,-25-1,0 26,50-26,-50 26,0-51,0 26</inkml:trace>
  <inkml:trace contextRef="#ctx0" brushRef="#br0" timeOffset="24312.2023">19274 15925,'0'0,"24"0,-24-50,50 50,-25 0,24 0,1 0,-25 0,0 25,24 0,-49 24,0 1,0-25</inkml:trace>
  <inkml:trace contextRef="#ctx0" brushRef="#br0" timeOffset="24471.6724">19546 15503,'0'0,"25"50</inkml:trace>
  <inkml:trace contextRef="#ctx0" brushRef="#br0" timeOffset="24831.6145">19794 15776,'0'0,"0"-25,25 25,0 0,25 0,-50 50,49-50,-49 74,0 0,0-49,0 0,-24-25,-1 0,-25-25,50-49,0 49,0-49,25 74,25 0,-1 0</inkml:trace>
  <inkml:trace contextRef="#ctx0" brushRef="#br0" timeOffset="25197.1043">20117 15825,'0'-24,"0"48,25-48,-25 48,0 26,49 0,-49-75,0 0,25 0,-25-24,50 49,-50-25,25 25,-25 74,24-49,-24 0,0 24,50-24,-50 0</inkml:trace>
  <inkml:trace contextRef="#ctx0" brushRef="#br0" timeOffset="25896.727">20563 15304,'0'0,"0"-24,25 24,-25-75,50 75,-50-49,25 49,-25-25,24 25,26 25,-50-1,74 26,-49 0,-25 24,50-24,-50-25,50-25,-50-25,24 0,-24-50,0 26,50 24,-50 0,50 25,-50-49,24 49,-24 24,0 51,0-50,0 24,-74 1,24 0,26-50,-26-25,50-25,0 25,0 75,0 0,0 24,25 0,-25 1,0-1,25 1,-25-26,0 1,0 24,0 1</inkml:trace>
  <inkml:trace contextRef="#ctx0" brushRef="#br0" timeOffset="27067.5832">19125 16718,'0'0,"0"-24,0-26,0 25,0 0,0-24,0-1,-50 1,25 123,25 75,0-50,0 0,0 0,0-24,0-26,0 1,0-25,0 24,-74-49,24 0</inkml:trace>
  <inkml:trace contextRef="#ctx0" brushRef="#br0" timeOffset="27223.1676">18877 16966,'25'-24,"-50"48,74-48,1-26,-25 50,24 0,1 0,-25 0,24 50,-49-26,50 1</inkml:trace>
  <inkml:trace contextRef="#ctx0" brushRef="#br0" timeOffset="27792.7043">19373 17066,'0'0,"0"-50,0 0,25 75,-1 25,26-1,-50-24,25-25,0-25,24-24,-24-1,-25 75,0 49,-25-74,-24 25,24-25,25 50,0-25,0 49,0-49,0 24,25-49</inkml:trace>
  <inkml:trace contextRef="#ctx0" brushRef="#br0" timeOffset="28091.0054">19894 16644,'0'0,"0"25,0 24,0 26,0-1,0-24,0-1,0 1,0 0,0-1,0 1,0-25,49-25</inkml:trace>
  <inkml:trace contextRef="#ctx0" brushRef="#br0" timeOffset="28657.5581">20191 16694,'0'0,"0"-50,0 100,0-26,0 1,50-25,-50 50,25-50,0 0,24 0,-49-25,0 0,0 0,0-24,0 24,25 25,-25 25,0 0,0 24,0 1,0-1,0-24,0 25,0-25,0-1,0 1,-50-25,1 0,49-25,0-24,0 24,0-25,49 50,26 0,-50 0,24 0</inkml:trace>
  <inkml:trace contextRef="#ctx0" brushRef="#br0" timeOffset="28911.8803">20563 16272,'0'0,"50"0,-25 49,24 26,-49 49,75-25,-75 0,0 1,0-26,0 0,0 1,0-26,-50 1,-24 24,24-49,1-25</inkml:trace>
  <inkml:trace contextRef="#ctx0" brushRef="#br0" timeOffset="29128.896">21481 16793,'0'49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21-03-24T08:10:21.4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18753 620,'0'0,"-25"0,25-25,-50 25,50-24,0-26,0 100,0 24,0 0,0 1,0 24,0 0,0 0,0 1,0-51,0-24,0 25,25-50,-25 24,0-48,0-51,0 26,0 24,0 0,0 0,0-24,0 24,0 0,0 0,0-49,0 24,0 25,0 1,0-26,0 25,0 0,0 1,25 24,-25-50,25 50,-25-25,24 25,26 0,-25 0,0 0,0 0,24 0,-49 50,25-25,-25-1,0 26,0-25,-50 24,1-49,24 0,25 50,-50-50,25 0,-24 0,24 0,25-25</inkml:trace>
  <inkml:trace contextRef="#ctx0" brushRef="#br0" timeOffset="772.4974">19422 422,'0'-50,"-24"50,-1 0,25 25,-50-25,50 74,-25-24,25 24,-49 26,49-1,-50 25,50-25,0 0,0-24,0 24,50-25,-50 1,74-26,-49-24,25-25,-26 50,1-50,25 0,-25 0</inkml:trace>
  <inkml:trace contextRef="#ctx0" brushRef="#br0" timeOffset="1402.2407">19745 670,'0'-50,"0"75,-50 25,50-1,-49 1,49 24,-25-24,25-1,0-24,-50 25,50-1,0-24</inkml:trace>
  <inkml:trace contextRef="#ctx0" brushRef="#br0" timeOffset="2055.5587">19720 794,'0'0,"0"-50,0 25,0-24,0 24,0 0,25 25,-25-25,49-24,-24 74,-25 24,50 1,-50 24,0 1,25-1,-25 0,0-24,0 0,0-1,0-24,0 0,0-50,0-49,0 24,0 25,0 0,0-24,-25 49,25-50,-25 50,-49 0,49 0,0 0,0 0,-24 0,24 0,25 25,-25-25,75 0,24 0,0 0,1 0,-25 0,-1 0</inkml:trace>
  <inkml:trace contextRef="#ctx0" brushRef="#br0" timeOffset="3323.942">20266 422,'0'24,"0"51,0 24,0 0,0 25,0 25,0-25,0-25,0 1,0-51,0 26,0-51,0 1,0-50</inkml:trace>
  <inkml:trace contextRef="#ctx0" brushRef="#br0" timeOffset="4041.6625">20588 744,'0'0,"0"-25,0 1,0 73,0 1,0-1,0 1,0 0,0-1,0 1,0-25,0 24,0-24</inkml:trace>
  <inkml:trace contextRef="#ctx0" brushRef="#br0" timeOffset="5040.1509">20588 868,'0'0,"0"-49,0 24,0 0,0-25,50 50,-1-24,26 24,-50 0,-1 0,26 0,-25 0,-50 49,0 26,0-51,25 1,-74-25,74 50,-25-50,100 0,-26 0,1 0,-25 0,0 0,-25 25,49-25,-49 24,0 26,0-25,-49 0,24-25,0 49,-50-49,1 0,24 0,26 0,-1 0</inkml:trace>
  <inkml:trace contextRef="#ctx0" brushRef="#br0" timeOffset="5586.0751">21035 347,'0'0,"0"-25,49 50,1-25,24 99,-24-24,24-1,-49 1,25 24,-1-25,-49 1,25-1,-25 1,0-1,0 0,-25-24,1 24,-26-49,25 0,-24 25,24-50,0 24,-49-24,49 0</inkml:trace>
  <inkml:trace contextRef="#ctx0" brushRef="#br0" timeOffset="18808.3026">19298 2679,'50'0,"0"0,24 0,0 0,1 0,-26 0,-24 0,0 0</inkml:trace>
  <inkml:trace contextRef="#ctx0" brushRef="#br0" timeOffset="19064.9794">19522 2803,'24'0,"1"0,25 0,-1 0,26 0</inkml:trace>
  <inkml:trace contextRef="#ctx0" brushRef="#br0" timeOffset="20045.9948">20291 1984,'0'0,"0"-49,0 74,0 49,0 0,0 1,0-1,0 1,0-26,0-24,0 25,0-75,0-25,0 1,0-1,0-24,0-1,0 26,0-1,0 0,0 26,0-1,24 25,26-50,24 50,-24 25,-25 49,-25-49,0 0,0 25,0-26,-25-24,0 25,0-25,-24 0,24 0</inkml:trace>
  <inkml:trace contextRef="#ctx0" brushRef="#br0" timeOffset="20429.283">20861 1836,'0'0,"-50"74,26-24,-26 74,50-25,-25 0,25-25,0-24,0 0,0-26,0 26,75-50,-51 25,51-25,-50 0,0 0,-1 0</inkml:trace>
  <inkml:trace contextRef="#ctx0" brushRef="#br0" timeOffset="21907.8294">21208 1960,'0'-25,"0"0,0 75,0-1,0 26,-49-26,49 26,-50-26,50 1,0-25,0-1,0-73,25-1,-25-24,50 24,-50 1,24-1,-24 0,50 26,-50-1,25-50,-25 51,49 24,-49 49,0-24,25 49,-25-24,0 0,50-1,-50 1,0-1,25-24,-25 0,0-50,0 0,0 1,0-26,-25 0,0 50,0 0,0 0,-24 0,24 0,0 0,50 25,0-25,24 0,26 0,-26-25</inkml:trace>
  <inkml:trace contextRef="#ctx0" brushRef="#br0" timeOffset="22416.6161">21655 1984,'0'-24,"0"73,0 26,0-1,0 0,0-24,0 24,0-24,0 0,0-26</inkml:trace>
  <inkml:trace contextRef="#ctx0" brushRef="#br0" timeOffset="23000.442">21630 2034,'0'0,"0"-25,0-24,25 49,-25-25,49 25,-49-25,25 25,-25-50,25 50,25 0,-50-24,49 24,-24 0,-25 74,0-49,0 0,0-1,0 26,-25-25,25 0,-74-25,24 74,25-74,50 0,25 0,-25-25,24 25,-49 25,50-25,-50 25,25 24,-25-24,-25 50,-74-26,49 1,25-50,-24 0</inkml:trace>
  <inkml:trace contextRef="#ctx0" brushRef="#br0" timeOffset="23301.9833">21878 1712,'0'0,"74"0,-24 0,25 0,-1 49,-24 1,-1-1,1 51,-50-26,49-24,-49-1,0 1,-49 24,-1-24,-49-1,0 26,-25-1</inkml:trace>
  <inkml:trace contextRef="#ctx0" brushRef="#br0" timeOffset="26767.9263">20539 3026,'0'0,"0"-49,-50 49,25 0,0 0,100 0,24 0,99 0,75-50,25 50,0-50,-1 50,26-49,-50 49,-75 0,-49-50,-100 50,-98 0,24 0,-49 0,24 0</inkml:trace>
  <inkml:trace contextRef="#ctx0" brushRef="#br0" timeOffset="27515.6791">21357 3175,'0'74,"0"-49,0 25,0-1,0 1,0 0,0 24,0-49,0-75,0 25,0-49,0 24,0 1,0 24,0 0,-25-24,25 24,0-25,0 1,50 24,-25 25,24 0,-24 0,25 0,-25 0,-25 25,0 24,-50 26,25-75,0 49,-24-49</inkml:trace>
  <inkml:trace contextRef="#ctx0" brushRef="#br0" timeOffset="27868.0417">21952 3101,'0'-25,"-24"25,-26 0,50 25,-25 49,25-24,0 24,0 0,0 1,0-26,0 1,0-25,0 24,0-24,75-25,-75 25,49-25</inkml:trace>
  <inkml:trace contextRef="#ctx0" brushRef="#br0" timeOffset="28655.9839">22176 3249,'0'-24,"0"73,0 1,0-1,0 1,0 0,0-26,0 1,0-50,0 1,0-26,0-24,0 24,0 25,0 0,0-24,0-1,49 50,-49-25,50 25,-25 0,-25 25,25-25,-25 75,0-51,0 26,0 0,-25-50,-25 24,25-24,50 0,25 0,-1 0,26 0,-75 25,0 25,0-1,-25-24,-25-25,26 25,-26-25,0 0</inkml:trace>
  <inkml:trace contextRef="#ctx0" brushRef="#br0" timeOffset="28996.543">22424 3051,'49'0,"1"0,0 0,-26 50,26-1,-50 26,25-26,-25 1,0-1,0 1,0 0,0-1,-25 26,-25-51,1 26,24-25,-25-25,26 50,-1-50,-25 0</inkml:trace>
  <inkml:trace contextRef="#ctx0" brushRef="#br0" timeOffset="32599.708">18257 248,'0'-25,"0"0,0 50,0 25,0-1,49 1,-49 0,0 24,0 25,0 1,0 48,50-48,-50 48,49-24,-49 25,50 0,-50-50,25-24,-25-1,49-24,-49-1,25 26,-25-26,50-24,-50 0,25 49,-25 1,49-1,-49-24,25-1,-25 1,0 0,50-26,-50 1,0 25,24-25,-24 24,25-49,-25 75,75-26,-75-24,49 0,-24 49,-25-49,50-25,-50 50,49-50,-49 49,25-49,-25 25,25-25,-25 50,50-50,-50 49,49-49,-49 50,50-50,-25 50,24-50,-49 49,50-49,-50 50,49-50,-49 25,50-25,-50 24,50-24,24 75,-24-75,-26 49,26-24,24-25,1 99,-1-74,1-25,-1 50,-49-50,0 0,0 0,49 25,-49-25,0 0,24 0,26 49,-26-49,1 25,-1-25,1 50,0-50,24 0,0 49,-24-49,0 0,-1 0,-24 0,25 0,-1 25,1-25,0 0,-1 0,26 0,-26 0,26 0,-1 0,0 0,1 50,-1-50,1 0,-1 25,-49-25,24 0,-24 0,50 49,-50-49,24 0,-24 0,0 0,24 0,1 25,0-25,-26 0,26 50,-25-50,24 0,1 0,0 0,-1 0,-24 0,0 0,24 0,-24 0,25 0,-25 0,-1 0,26 0,-25 0,0 0,-1 0,26 0,-25 0,25 0,-1 0,1 0,-1 0,1 0,-25 0,0 0,24 0,-24 0</inkml:trace>
  <inkml:trace contextRef="#ctx0" brushRef="#br0" timeOffset="37301.9588">14015 446,'0'-24,"25"73,24 26,26 74,-26-25,-24-25,-25-25,99 1,-99-51,50-24,-50 25,25-25</inkml:trace>
  <inkml:trace contextRef="#ctx0" brushRef="#br0" timeOffset="37760.0121">14437 595,'0'0,"0"-49,0-1,-50 149,25-24,-49 49,-1-25,1 25,24-50,1 1,24-50,-25 24,100-49</inkml:trace>
  <inkml:trace contextRef="#ctx0" brushRef="#br0" timeOffset="40271.2213">14958 322,'0'-24</inkml:trace>
  <inkml:trace contextRef="#ctx0" brushRef="#br0" timeOffset="41733.4452">14015 496,'0'-25,"50"25,-50 25,24-25,-24 75,50-51,-50 51,74 24,-74-25,25 1,-25-1,75-24,-51-1,26 1,-25 24,0-49,-25 0,74 25,-74-26,25-24</inkml:trace>
  <inkml:trace contextRef="#ctx0" brushRef="#br0" timeOffset="42311.9534">14511 496,'0'0,"0"-50,0 100,-50 49,-24 1,-25 98,0-24,-25-26,0 1,74-50,-24-24,49-50</inkml:trace>
  <inkml:trace contextRef="#ctx0" brushRef="#br0" timeOffset="43234.659">13271 744,'0'0,"0"-25,0 1,0 48,0 51,25 24,-25-25,0 1,24-1,-24 1,0-26,0-24,0-50,0-49,0-1,0-24,0 50,0-26,0 1,0-1,0 26,0 24,0 0,0-24,0-1,25 50,-25-25,50 25,-1 0,-24 0,-25 25,0 0,0 49,0-24,-25-1,-49-24,49-25</inkml:trace>
  <inkml:trace contextRef="#ctx0" brushRef="#br0" timeOffset="43789.1939">13841 322,'0'0,"-74"0,24 50,50 0,-24 24,24 25,-50 25,50 0,0 0,0 50,0 0,0-1,74-24,1-50,-26-24,26-26,-1 1,1-25,-26-25,1 0,-25 0</inkml:trace>
  <inkml:trace contextRef="#ctx0" brushRef="#br0" timeOffset="44777.6375">14982 422,'0'0,"0"-25,0-25,0 25,0 1,0-1,0-25,0 75,0 49,0 1,0 49,0 0,0 74,0 1,0-1,0-24,0-50,0-25,0-24,25-1,-25-49,0 24</inkml:trace>
  <inkml:trace contextRef="#ctx0" brushRef="#br0" timeOffset="45824.6558">15280 595,'0'0,"0"-24,0-26,0 75,0 0,25-1,-25 51,49-1,-49-24,75-1,-75-24,25 25,-25-25,49-75,-49 25,0-24,25-1,-25 0,50 26,-50-1,49 25,-49-50,25 50,-25-74,25 74,-25-25,0 99,-50 1,1-26,49 1,-75 24,26-49,49 0,-50-25,50 50,0-1,0-24,0 25,0-1,0 1,0 24,0-49,25 0,-25 0,25-25,-1-25</inkml:trace>
  <inkml:trace contextRef="#ctx0" brushRef="#br0" timeOffset="46266.9902">15826 248,'0'-25,"49"25,26 0,-50 50,24-1,-24 1,25 24,-1 51,-49-1,50 24,-50-24,0 25,-50 0,1-50,-26 0,26-24,-51 24,51-49,-1-1,-24-24,49-25,0 50,-25-50</inkml:trace>
  <inkml:trace contextRef="#ctx0" brushRef="#br0" timeOffset="49029.3215">15305 2456,'0'0,"-25"0,25-25,0-25,0 25,0 75,0 24,0 26,0-1,0 0,0-24,0-26,0 26,0-51,0 26,0-100,0 1,0-1,0-24,0-1,0 1,-25-1,25 26,0-1,0 25,0-24,0-1,0 1,0-1,0 0,25 1,49 49,-74-25,50 25,-25 0,0 0,24 25,-49 24,25 1,-25 0,0-26,0 26,0 0,-50-50,1 49,24-49,-25 0,1 0,74 0,-1 0</inkml:trace>
  <inkml:trace contextRef="#ctx0" brushRef="#br0" timeOffset="49494.5276">15925 1935,'0'0,"0"-25,-50 25,50 25,0 24,-49 1,49 49,0 25,0 25,0-25,0 25,0-50,0-24,49-26,-24-24,0 25,49-26,-24-24,0 0,-26 50,26-50,-25 0</inkml:trace>
  <inkml:trace contextRef="#ctx0" brushRef="#br0" timeOffset="50627.1863">16148 2232,'0'-24,"-25"24,50 0,-25 24,75 1,-51 25,-24-25,75-25,-75 49,49-49,-49 50,25-50,-25-25,0-25,0 26,50-26,-50 25,49 25,-49-49,50 49,-50-25,25 25,-25 25,-50 49,50-49,-49 24,24-49,-25 50,1 0,24-50,25 24,0 26,0 0,0-1,0 1,0 0,0-26,49 26,-49-25,50-25,-25 0</inkml:trace>
  <inkml:trace contextRef="#ctx0" brushRef="#br0" timeOffset="51182.1569">16868 1935,'0'25,"0"24,0 26,0 24,0-25,24 25,-24 1,0 98,0-148,0-1,0-24,0 25</inkml:trace>
  <inkml:trace contextRef="#ctx0" brushRef="#br0" timeOffset="51706.3056">17165 2158,'0'-25,"50"75,-25-25,24-1,26 51,-51-26,26-24,-25 25,24-25,-24 49,-25-99</inkml:trace>
  <inkml:trace contextRef="#ctx0" brushRef="#br0" timeOffset="52141.1426">17512 2183,'0'-25,"25"25,-74 25,49 49,-100-24,76-1,-26 1,25 24,-24-24,24 0,25-26,-25-24,50-24,0 24,-25-50,49 50</inkml:trace>
  <inkml:trace contextRef="#ctx0" brushRef="#br0" timeOffset="52652.2295">17612 1885,'0'0,"49"0,-24 0,0 25,25-25,-26 50,26-26,-25 51,-25-26,74 26,-74-1,25 25,-25-24,0 49,0-25,-50 25,50-49,-49-26,49 1,-25-25,25-1,-50-24,50 50,-24-50,-1 0</inkml:trace>
  <inkml:trace contextRef="#ctx0" brushRef="#br0" timeOffset="70329.2162">15826 1191</inkml:trace>
  <inkml:trace contextRef="#ctx0" brushRef="#br0" timeOffset="72354.5223">14213 1315,'0'24</inkml:trace>
  <inkml:trace contextRef="#ctx0" brushRef="#br0" timeOffset="74487.4371">16744 3026</inkml:trace>
  <inkml:trace contextRef="#ctx0" brushRef="#br0" timeOffset="75200.1243">17463 2753</inkml:trace>
  <inkml:trace contextRef="#ctx0" brushRef="#br0" timeOffset="76730.7159">16049 3101,'25'0,"0"0,-25-25</inkml:trace>
  <inkml:trace contextRef="#ctx0" brushRef="#br0" timeOffset="85701.4818">10170 2654,'0'-50,"0"26,0-1,0-25,0 25,0 1,0-1,0-25,0 25,25 75,-25 0,0-1,0 1,0-1,0 1,0-25,0 0,0-50,0-50,0 26,0-1,0 1,0-1,0 0,0 1,0 24,-25 0,25-24,0 73,50 1,-1-25,1 75,0-75,24 74,-24-74,-1 50,1-1,-50-24,25-25,-25 74,-25-49,25 25,-99-25,49-25,-24 49,24-49,0 0,-24 25,49-25,75 0,-1 0,1 0,-25 0</inkml:trace>
  <inkml:trace contextRef="#ctx0" brushRef="#br0" timeOffset="86000.2004">10592 2580,'25'-50,"0"50,24 0,-49 50,0-26,0 26,0 0,-49-25</inkml:trace>
  <inkml:trace contextRef="#ctx0" brushRef="#br0" timeOffset="86205.1725">10716 2232,'0'0,"0"-24,0-26,50 50,-50 50,0 24,24-24,-24 24</inkml:trace>
  <inkml:trace contextRef="#ctx0" brushRef="#br0" timeOffset="86577.7359">11014 2480,'0'0,"0"-49,-25 49,-74 25,74-25,25 24,0 26,0 0,0-26,74-24,-24 0,-25 25,-1-25,51 50,-75-25,-25-25,0 49,0-49,-24 0,24 0,-25 0</inkml:trace>
  <inkml:trace contextRef="#ctx0" brushRef="#br0" timeOffset="86899.8444">11262 2208,'0'0,"24"-25,-24-25,25 50,-25 50,0-1,0 1,0 49,0-24,0 24,0-50,0 1,0 0,0-25,0 24,0-24,0 0</inkml:trace>
  <inkml:trace contextRef="#ctx0" brushRef="#br0" timeOffset="87089.5569">11162 2604,'0'0,"0"-49,0 24,50 25,-25-25,0 25,24 0,-24 0,0 0,25 0,-50 25,49-25</inkml:trace>
  <inkml:trace contextRef="#ctx0" brushRef="#br0" timeOffset="87465.6688">11460 2580,'25'0,"0"0,0 0,-25 74,0-24,0-1,0-24,0-74,0 24,24-25,1 25,0 25,25 0,-1 0</inkml:trace>
  <inkml:trace contextRef="#ctx0" brushRef="#br0" timeOffset="87717.503">11807 2555,'0'-25,"25"50,-25 24,0 26,0-50,0 0</inkml:trace>
  <inkml:trace contextRef="#ctx0" brushRef="#br0" timeOffset="87897.6217">11882 2307,'0'0,"0"-50,0 25,25 25,-25 25</inkml:trace>
  <inkml:trace contextRef="#ctx0" brushRef="#br0" timeOffset="88400.5535">12006 2232,'0'-24,"0"98,0-24,0 24,0-24,25-1,-25 1,0-1,0 1,0-25,0 0,0-75,49 0,26 50,-51 0,1 0,-25 25,0 0,0 0,-49-25,-1 0,25 0,0 0</inkml:trace>
  <inkml:trace contextRef="#ctx0" brushRef="#br0" timeOffset="88746.5697">12328 2555,'0'0,"0"-50,0 75,0 0,0 0,0-1,0 26,50-25,-1-25,1 0,-25-50,-25 25,0 1,0-26,0 0</inkml:trace>
  <inkml:trace contextRef="#ctx0" brushRef="#br0" timeOffset="89315.5667">12601 2257,'0'0,"0"-49,0-1,50 50,-25 74,-25 1,0-1,0-24,0 24,0-24,0-25,0-1,0 26,0 0,-25-50,25-50,0 25,0 0,0-24,25 49,49 0,-49 0,24 0,1 0,0 0,-50 25,0-1,0 1,0 25,0 0,0-26,-50-24</inkml:trace>
  <inkml:trace contextRef="#ctx0" brushRef="#br0" timeOffset="89496.663">12924 2232,'0'0,"0"-49,24 123,-24-24</inkml:trace>
  <inkml:trace contextRef="#ctx0" brushRef="#br0" timeOffset="89894.0454">13072 2580,'50'0,"-25"0,0 0,-25 49,0 1,0 24,0-49,-25 0,-50-25,75-25,0 0,0 1,0-26,0 0,50 50,0 0,-1 0</inkml:trace>
  <inkml:trace contextRef="#ctx0" brushRef="#br0" timeOffset="90357.2558">13296 2629,'0'0,"24"0,1 0,-25 25,0 25,0-25,0-1,0 26,0 0,0-75,0-25,0 25,50-24,-50 24,74 25,-74-25,25 25,-25 25,0 25,0-26,0 26,0-25,0 0,0-1,0 51,0-26</inkml:trace>
  <inkml:trace contextRef="#ctx0" brushRef="#br0" timeOffset="91215.0841">10319 3001,'0'0,"-50"0,26 0,-1 0,74 0,26 0,24 0,50 0,99 0,0 0,25 75,0-75,-25 0,-50 0,-24 0,-1 0,-73 0,-1 0,0 0,-24 0,24 0,-25 0,1 0,-26 0,1 0,-1 0,-73 0</inkml:trace>
  <inkml:trace contextRef="#ctx0" brushRef="#br0" timeOffset="95024.3088">10170 3101,'0'-50,"-49"50,49-25,0 0,24 25,51 0,24 0,50 0,49 0,1 25,-26-25,-24 75</inkml:trace>
  <inkml:trace contextRef="#ctx0" brushRef="#br0" timeOffset="107616.1226">2778 6003,'0'-25,"0"-25,0 26,-24 24,-1 0,0 0,-25 0,50 24,0 1,-24-25,24 75,0-51,0 1,0 25,0-1,0 26,0-26,0 1,0 24,0 1,0-26,0 1,0-25,0 24,-25-49,25 25,-50-25,25 0,-24 0,-1-25</inkml:trace>
  <inkml:trace contextRef="#ctx0" brushRef="#br0" timeOffset="107834.0676">2382 6375,'49'-25,"-24"25,25 0,-1 0,1 0,24 0,1 0,-26 0</inkml:trace>
  <inkml:trace contextRef="#ctx0" brushRef="#br0" timeOffset="108756.2831">2828 6747,'0'-25,"0"-25,25 100,-25-25,49 0,-24 24,25-24,-25 25,0-50,-25 49,74-49,-74 25</inkml:trace>
  <inkml:trace contextRef="#ctx0" brushRef="#br0" timeOffset="109163.1543">3027 6672,'0'0,"0"-24,0-1,0-25,0 75,0 25,-50-1,50 1,-75 24,51-49,24 25,-75-1,50-24,75-25</inkml:trace>
  <inkml:trace contextRef="#ctx0" brushRef="#br0" timeOffset="109597.8479">3225 6598,'0'-25,"0"75,0-1,0 1,0 0,0-1,0 1,0 0,0-26,0 1,0 25,0-1</inkml:trace>
  <inkml:trace contextRef="#ctx0" brushRef="#br0" timeOffset="110265.9921">3374 6672,'0'-24,"49"98,-49-24,25-26,25 26,-25-50,-25-25,24 25,-24-74,50 74,-50-75,25 75,-25 25,-25-25,25 50,-50-50,50 25,-49-25,-1 0,75 0,-25 24,0 26,0 0,25-25,-25-1,0 51,0-50</inkml:trace>
  <inkml:trace contextRef="#ctx0" brushRef="#br0" timeOffset="110871.3584">3969 5829,'0'-25,"-25"25,25 50,-25 0,25 24,-49 0,49 26,0-1,0-25,25 1,24-26,-24-24,25-25,24 74,-24-74,-1 0</inkml:trace>
  <inkml:trace contextRef="#ctx0" brushRef="#br0" timeOffset="111914.9847">4242 6102,'0'-25,"0"0,50-24,-1 49,1 0,-25 0,-1 0,-24 74,0-49,0 49,0-49,-49-25,49 50,0-100,25 1,49-1,-49 50,0-50,49 1,-99 49,0 49,25-24,0 0,0 25,25-1,0-49,0 25,24-25,-24 0,0 0</inkml:trace>
  <inkml:trace contextRef="#ctx0" brushRef="#br0" timeOffset="112199.7909">4912 5804,'0'0,"24"0,26 25,0 0,-25 49,24 1,-49-1,50 1,-50-26,0-24,0 49,-50-24,-24 24,-50 50,-50-49</inkml:trace>
  <inkml:trace contextRef="#ctx0" brushRef="#br0" timeOffset="119809.3414">3151 7342</inkml:trace>
  <inkml:trace contextRef="#ctx0" brushRef="#br0" timeOffset="139212.2431">10418 5953</inkml:trace>
  <inkml:trace contextRef="#ctx0" brushRef="#br0" timeOffset="142977.0436">10443 8706,'50'0,"49"-74,75 0,24-1,0 1,-74-1,1 26,-51 24,-24 25,-1-50,-74 75</inkml:trace>
  <inkml:trace contextRef="#ctx0" brushRef="#br0" timeOffset="143127.6663">10840 8731,'0'0,"25"0,74-49,0-1,50 25,25-24,-25-1,-25 0,0 50</inkml:trace>
  <inkml:trace contextRef="#ctx0" brushRef="#br0" timeOffset="153056.3964">3572 12725,'0'-25,"-25"-25,-24 50,24 0,0 0,-24 0,49 25,-25-25,25 50,-25-25,25 24,0 26,0-26,0 50,0-24,0 24,0 50,25-50,-25-24,0-1,0-24,0 24,0-49,-50 0,25 24,-24-49,-1 0,1-25,49-24</inkml:trace>
  <inkml:trace contextRef="#ctx0" brushRef="#br0" timeOffset="153281.6173">3151 13444,'-25'0,"25"-25,25 1,24 24,1-50,24 50,1 0,-1 0,-24 25,24 24,-49 26,-25-26</inkml:trace>
  <inkml:trace contextRef="#ctx0" brushRef="#br0" timeOffset="154092.4882">3647 13717,'0'0,"0"-25,0-24,0 73,24 26,-24-25,0 0,25 24,-25-24,50 25,-25-50,-1-50,-24 0,50 26,-50-26,25 50,-25-50,25 50,-25 25,0 25,-25-50,0 74,-25-49,1-25,74 50,-25-1,0 1,0-1,0 26,0-26,0-24,0 0,24-25</inkml:trace>
  <inkml:trace contextRef="#ctx0" brushRef="#br0" timeOffset="154631.1446">4217 13618,'0'-50,"0"25,0 100,0-1,-25 25,25 50,0-25,-24 0,24-49,0-1,-50-24,50-25,0-1,0-48,0-1</inkml:trace>
  <inkml:trace contextRef="#ctx0" brushRef="#br0" timeOffset="155050.6543">4341 13891,'0'0,"0"-50,25 50,0 0,-25 50,49-26,-49 1,75 25,-26-1,-24 1,-25 0,50-50,-50 24</inkml:trace>
  <inkml:trace contextRef="#ctx0" brushRef="#br0" timeOffset="155574.2925">4614 13891,'0'-25,"0"-25,25 25,-25 75,-75 0,26-1,24 26,-25-26,26 1,-26-1,50-24,-25-25,25 25</inkml:trace>
  <inkml:trace contextRef="#ctx0" brushRef="#br0" timeOffset="156295.1555">5160 12799,'25'0,"-25"-25,0-24,49 49,-49-25,0 0,-25 25,-24 50,49 24,-75 1,75 24,0-25,0 1,0-1,0 1,0-26,50-24,-25-25,0 50,24-50,-24 0,0 0</inkml:trace>
  <inkml:trace contextRef="#ctx0" brushRef="#br0" timeOffset="156820.2808">5383 12874,'0'-50,"0"100,25-100,24 75,-49 0,25 49,25-49,-25-25,-25-50,0 1,0 24,0-25,0 25,24 25,-24 25,0 0,0 25,50-1,-50 26,0-26,0-24,0 0,0 24,0 1,-50-50,26 0,-1 0,-25 0</inkml:trace>
  <inkml:trace contextRef="#ctx0" brushRef="#br0" timeOffset="157114.5339">5681 12601,'0'-25,"49"25,1 0,-25 25,24 0,26 49,-51-24,51 24,-50 0,-25 1,49 24,-49-25,-25-24,-24 25,-26 24,1-50,0 26,-1-50,1 24</inkml:trace>
  <inkml:trace contextRef="#ctx0" brushRef="#br0" timeOffset="161947.357">12973 13246,'-25'0,"100"0,-1 0,25 0,1 0,-26 0,0-50,1 50,-50 0,0 0,-50 0</inkml:trace>
  <inkml:trace contextRef="#ctx0" brushRef="#br0" timeOffset="162372.2659">13122 13171,'0'0,"74"0,1 0,-1-49,1 49,-1 0,-24-25,-25 25,24 0,-74 0,1 0</inkml:trace>
  <inkml:trace contextRef="#ctx0" brushRef="#br0" timeOffset="168950.2755">10518 15974,'0'-25</inkml:trace>
  <inkml:trace contextRef="#ctx0" brushRef="#br0" timeOffset="170053.4943">11162 15478,'-24'0,"24"50,24-50,26-50,24 25,-24-24,0 24,-1-25,26 50,-50 0</inkml:trace>
  <inkml:trace contextRef="#ctx0" brushRef="#br0" timeOffset="170251.0097">11237 15627,'248'-74</inkml:trace>
  <inkml:trace contextRef="#ctx0" brushRef="#br0" timeOffset="196216.4784">20464 1315,'25'0,"0"0,0 0,-25 49,49-49,-24 0,-25 25,25-25,24 0,26 0,-50 0,-1 0,1 0,25 0,-25 0,0 0,24 0,1 0,-1 0,-49-50,25 50,0 0,-25-24,50 24,-50-25,24 25,-24-50,25 50,-25-25,0 1,50-26,-50 25,0 0,0 1,0-51,0 50,0 1,0-1,0-25,-25 25,25 1,-25 24,25-50,-49 25,24 0,0-24,-25 24,26 25,-1 0,25-50,-50 50,25 0,1 0,24-24,-50 24,25 0,0 0,0 0,-24 0,24 0,0 0,0 0,-24 0,24 0,25 49,-25-49,25 25,-49 0,49 24,-25-49,25 25,0 0,-25-25,25 50,-50-26,50 1,0 25,0-25,0-1,0 1,-24-25,24 50,0-25,0-1,0 1,0 25,0-25,0-1,49-24,-49 50,25-50,0 25,49 24,-49 1,0-25,24-25,-49 25,25-25,0 0,25 0,-26 0,1 0</inkml:trace>
  <inkml:trace contextRef="#ctx0" brushRef="#br0" timeOffset="198873.6323">19819 1265,'50'0,"-75"0,0 0,0 0,-24 0,-1 0,1 0,73 0,26 0,-25 0,24 0,1 0,0 0,24 0,-24 0,-1 0,-24 0,0 0,-75 50,26-50,-26 0</inkml:trace>
  <inkml:trace contextRef="#ctx0" brushRef="#br0" timeOffset="199532.7713">19720 1364,'-25'0,"25"50,25-50,0 0,24 0,-24 0,0 0,0 0,25 0,-26 0</inkml:trace>
  <inkml:trace contextRef="#ctx0" brushRef="#br0" timeOffset="203642.2833">20886 1116,'0'0,"74"-49,1 49,-1 0</inkml:trace>
  <inkml:trace contextRef="#ctx0" brushRef="#br0" timeOffset="204496.3709">21605 843,'0'0,"0"-49,50 49,24-25,-24 25,-1 0,-24 0,0 0</inkml:trace>
  <inkml:trace contextRef="#ctx0" brushRef="#br0" timeOffset="204668.6882">21655 893,'49'0,"-24"0,25 0,-25 0,-1 0</inkml:trace>
  <inkml:trace contextRef="#ctx0" brushRef="#br0" timeOffset="205338.2223">22101 620,'0'-49,"0"73,0 1,0 25,0-1,0 26,0-26,0 1,0 0,0-1,0-74,0-24,0 24,0-25,0 1,0-1,0 1,0-26,0 26,0-1,0 25,0 0,0-49,50 49,-25 25,24 0,-24 0,25 0,-50 50,0-26,0 26,0 0,0-25,-25-25,-25 99,26-99,-26 25,25-25,-24 0,73 0,1 0</inkml:trace>
  <inkml:trace contextRef="#ctx0" brushRef="#br0" timeOffset="205645.8439">22573 372,'-75'0,"150"0,-150 25,50 0,25 74,-49 50,49-50,-50 25,50-50,0 1,0-26,0-24,50 25,-25-50,-1 0,26 0,0 0</inkml:trace>
  <inkml:trace contextRef="#ctx0" brushRef="#br0" timeOffset="206312.1493">22697 595,'0'0,"0"-49,0 74,-25 49,25-24,0-1,-50 1,50-1,-25 1,25-25,0-100,0 51,0-51,25 1,-25-1,25 1,-25 49,25 0,24 25,-49-49,25 49,-25 24,0 26,50 0,-50 49,0 0,0-24,0-26,25 1,-25-25,0-75,0 0,0-24,-25 24,25 26,-50 24,25-50,1 50,-26 25,0-25,26 49,-26-24,75 25,0-50,24 0,26 0,-1-25,0 25,-24-50,24 50</inkml:trace>
  <inkml:trace contextRef="#ctx0" brushRef="#br0" timeOffset="206581.5283">22895 397,'0'0,"25"-25,0 25,24 0,1 0,-25 50,-25-26,25 26,-25 25,0-1,0 0,0 26,-50-51,25 1,-49-1,-26 1,51 0</inkml:trace>
  <inkml:trace contextRef="#ctx0" brushRef="#br0" timeOffset="210356.1909">20712 3845,'0'74,"0"50,0-25,-49 25,49 0,0-49,0-26,0 1,0-25,0-75,-50 1,50-26,0-24,0 0,0 0,0-25,0 49,0 26,25 24,24-25,-24 50,0 0,49 25,-74 25,50 24,-50 0,0 1,0-26,0 1,-25-50,0 50,-24-50,24 0,0 0,-49 0,74-75,0 26,25 49</inkml:trace>
  <inkml:trace contextRef="#ctx0" brushRef="#br0" timeOffset="210632.4871">21084 3944,'0'-25,"0"50,0-25,-24 74,24 1,0-1,0 1,0-1,0-24,0-1,0-24,74-25</inkml:trace>
  <inkml:trace contextRef="#ctx0" brushRef="#br0" timeOffset="211780.2349">21382 3969,'-74'248,"148"-496,-148 570,74-297,0-99,0-1,0 1,0 24,49 25,-49-24,50 49,-25 25,-25 24,0 1,49 24,-49-24,0 24,0-24,25-50,-25 49,0-73,0-26,-25 0,-24 26,24-26,0 50,-25-25,26 25,73 50,1-50,-1 0,1 0,0 0,-26 0,26 0,-50-25,50 25,-50-50,24 50,-24-49,0 24,0 75,0-1,0 1,0-1,0 1,50 0,-50-1,0-24,0-75,0 1,0-26,-25 1,25 0,0-1,0 50,50 25,-1 0,-24 0,-25 50,0-25,0 0,0-1,-25-24,1 0,24 50,49-50,-49 50,25-50,-25 49,50-49,-50 50,-25-1,-50-49,51 0,-51 0</inkml:trace>
  <inkml:trace contextRef="#ctx0" brushRef="#br0" timeOffset="212058.0093">21853 4018,'25'0,"-50"0,75 0,49 0,-74 50,-25 0,74 24,-74 0,25 1,-25-1,0-24,0 24,0-24,0-1,-74 51,-50-1,0 0,24-24</inkml:trace>
  <inkml:trace contextRef="#ctx0" brushRef="#br0" timeOffset="212460.0804">20563 5333,'25'0,"25"0,-1 0,-24 0,0 0,25 0</inkml:trace>
  <inkml:trace contextRef="#ctx0" brushRef="#br0" timeOffset="212597.7137">20663 5482,'297'0</inkml:trace>
  <inkml:trace contextRef="#ctx0" brushRef="#br0" timeOffset="213054.3422">21208 5184,'-49'0,"-50"273,247-546,-197 323,49 24,0 1,0-26,0 1,25 24,-25-49,0 0,-25-50,25 0,-75-49,75-1,0 1,0-25,0 24,0 26,0 24,25 25,25-50,-25 50,-1 0,51 0,-26 25,-49 25,0-1,0 1,-24-25,-1 0,0-25,-25 49</inkml:trace>
  <inkml:trace contextRef="#ctx0" brushRef="#br0" timeOffset="213316.9293">21754 4961,'-50'0,"26"74,24-24,-50 24,50 1,0-1,0-24,0-1,0 1,25 0,-25-26,49 26,1 0</inkml:trace>
  <inkml:trace contextRef="#ctx0" brushRef="#br0" timeOffset="213901.1367">22002 5110,'0'0,"-50"49,50 26,0-1,0-24,0 24,-24-49,24 0,0-75,0-24,0-25,0-25,0 24,74 51,-74-1,25 50,-25-25,50 50,-50 25,0 24,24 1,-24-1,0 0,50-24,-50 0,0-26,0-48,0-26,0-24,-25-1,0 50,-24 25,24 0,0 0,0 0,-24 25,49 0,0 25,49-50,1 0,0 0,-1 0,1 0</inkml:trace>
  <inkml:trace contextRef="#ctx0" brushRef="#br0" timeOffset="214156.218">22300 4961,'0'0,"25"0,24 0,-24 0,25 50,-50 24,49 0,-49 1,0-1,0 1,0-26,0-24,-74 25,24-50,50 24</inkml:trace>
  <inkml:trace contextRef="#ctx0" brushRef="#br0" timeOffset="214314.8516">22697 5159,'0'-49,"0"98,0-73</inkml:trace>
  <inkml:trace contextRef="#ctx0" brushRef="#br0" timeOffset="214799.7934">22920 4837,'0'0,"0"25,0 0,0 49,0 25,0 0,0 1,0-1,0-25,0-24,0-25,-25-50,25-25,-50-74,50 0,0 0,-49-49,49 24,0 49,0 51,25-1,24 25,-24 25,0 0,24 0,1 50,-50 24,0 1,0-1,0-24,0 0,0-26,-50 26,26-50,-1 0,-25 0</inkml:trace>
  <inkml:trace contextRef="#ctx0" brushRef="#br0" timeOffset="215080.7677">23267 4539,'0'0,"-25"0,25 50,-49 24,49 25,0 1,-50-1,50 25,0-50,0 1,50-26,-50 1,25 0,-25-1,0-24,24-25</inkml:trace>
  <inkml:trace contextRef="#ctx0" brushRef="#br0" timeOffset="215696.6238">23342 4738,'24'496,"-48"-992,48 942,-24-495,0-26,0-24,0 0,0-1,0 51,0-1,50 25,0 25,-26 0,-24 25,0 25,0-1,0 26,0-25,0-26,0 1,-24 50,-26-75,75-25,0 25,-1 25,26-1,-50 1,0 0,0 25,-50-50,26 0,-1 0,0 0</inkml:trace>
  <inkml:trace contextRef="#ctx0" brushRef="#br0" timeOffset="215965.1338">23515 4341,'25'-50,"25"50,-125 50,174-100,-49 50,0 0,24 0,-24 50,24-1,-24 75,-50-24,49 24,-49 25,0-50,0 0,-25-25,25 1,-99-26,25 1,-1-25,-24-25,-25 49</inkml:trace>
  <inkml:trace contextRef="#ctx0" brushRef="#br0" timeOffset="219997.6919">21035 1389,'0'-25</inkml:trace>
  <inkml:trace contextRef="#ctx0" brushRef="#br0" timeOffset="222188.2962">20018 1389,'-25'0,"-25"0,26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2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customXml" Target="../ink/ink30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BIVARIATE DISTRIBUTION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</a:t>
            </a:r>
          </a:p>
          <a:p>
            <a:r>
              <a:rPr lang="en-IN" dirty="0" smtClean="0"/>
              <a:t>DOYEL SARKAR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3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152400"/>
            <a:ext cx="40481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2667000"/>
            <a:ext cx="6162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4419600"/>
            <a:ext cx="45910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1640" y="115920"/>
              <a:ext cx="8590680" cy="610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80" y="106560"/>
                <a:ext cx="8609400" cy="61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46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6877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4440" y="339480"/>
              <a:ext cx="5760000" cy="484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080" y="330120"/>
                <a:ext cx="5778720" cy="48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0674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62400"/>
            <a:ext cx="61341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28800" y="5447160"/>
              <a:ext cx="6804720" cy="119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440" y="5437800"/>
                <a:ext cx="682344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86" y="228600"/>
            <a:ext cx="61341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452688"/>
            <a:ext cx="61626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63627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3790950"/>
            <a:ext cx="6229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76275"/>
            <a:ext cx="56292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1436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57520" y="71280"/>
              <a:ext cx="7786800" cy="567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160" y="61920"/>
                <a:ext cx="780552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410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5" y="3048000"/>
            <a:ext cx="58864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5840" y="518040"/>
              <a:ext cx="6688800" cy="487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508680"/>
                <a:ext cx="6707520" cy="48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0"/>
            <a:ext cx="50577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228725"/>
            <a:ext cx="61245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08" y="3113809"/>
            <a:ext cx="62198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4640" y="544680"/>
              <a:ext cx="8242560" cy="548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80" y="535320"/>
                <a:ext cx="8261280" cy="55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1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60368"/>
            <a:ext cx="5057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657600"/>
            <a:ext cx="72580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840" y="80280"/>
              <a:ext cx="8055000" cy="601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80" y="70920"/>
                <a:ext cx="8073720" cy="60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600200"/>
            <a:ext cx="61245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3648075"/>
            <a:ext cx="65055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2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 OF DISCUSSION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BIVARIATE DISTRIBUTION</a:t>
            </a:r>
          </a:p>
          <a:p>
            <a:r>
              <a:rPr lang="en-IN" dirty="0" smtClean="0"/>
              <a:t>CORRELATION</a:t>
            </a:r>
          </a:p>
          <a:p>
            <a:r>
              <a:rPr lang="en-IN" dirty="0" smtClean="0"/>
              <a:t>REGRESSION ANALYSIS</a:t>
            </a:r>
          </a:p>
          <a:p>
            <a:r>
              <a:rPr lang="en-IN" dirty="0" smtClean="0"/>
              <a:t>FITTING OF CURVES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7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36889"/>
            <a:ext cx="50101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733800"/>
            <a:ext cx="31051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1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2</a:t>
            </a:r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1447800"/>
            <a:ext cx="64293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91050"/>
            <a:ext cx="4505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9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58197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799"/>
            <a:ext cx="51625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46800" y="35640"/>
              <a:ext cx="7474320" cy="495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440" y="26280"/>
                <a:ext cx="7493040" cy="49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562927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64520" y="2652120"/>
              <a:ext cx="2750760" cy="113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5160" y="2642760"/>
                <a:ext cx="2769480" cy="11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15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2240" y="151920"/>
              <a:ext cx="7465680" cy="349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0" y="142560"/>
                <a:ext cx="7484400" cy="35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5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8"/>
            <a:ext cx="7395359" cy="195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7239000" cy="184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9200" y="473400"/>
              <a:ext cx="8313840" cy="600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840" y="464040"/>
                <a:ext cx="8332560" cy="60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9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952500"/>
            <a:ext cx="50482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3040" y="5286240"/>
              <a:ext cx="5590440" cy="1321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680" y="5276880"/>
                <a:ext cx="5609160" cy="13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9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0293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85800" y="3543300"/>
                <a:ext cx="6192982" cy="2209800"/>
              </a:xfrm>
              <a:prstGeom prst="rect">
                <a:avLst/>
              </a:prstGeom>
            </p:spPr>
            <p:txBody>
              <a:bodyPr/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latin typeface="Cambria Math"/>
                          </a:rPr>
                          <m:t>𝑎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𝑌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IN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)= </m:t>
                    </m:r>
                    <m:nary>
                      <m:naryPr>
                        <m:ctrlPr>
                          <a:rPr lang="en-IN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  <m:sup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IN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IN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𝑑𝑦</m:t>
                        </m:r>
                      </m:e>
                    </m:nary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IN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IN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)= </m:t>
                    </m:r>
                    <m:nary>
                      <m:naryPr>
                        <m:ctrlPr>
                          <a:rPr lang="en-IN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  <m:sup>
                        <m:r>
                          <a:rPr lang="en-IN" i="1">
                            <a:latin typeface="Cambria Math"/>
                            <a:ea typeface="Cambria Math"/>
                          </a:rPr>
                          <m:t>𝑏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IN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IN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  <m:r>
                          <a:rPr lang="en-IN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IN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43300"/>
                <a:ext cx="6192982" cy="2209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066800" y="2895600"/>
            <a:ext cx="541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Conditional Probability Calculation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28840" y="44640"/>
              <a:ext cx="4992120" cy="477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480" y="35280"/>
                <a:ext cx="5010840" cy="47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Observation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78486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14640" y="5447160"/>
              <a:ext cx="5884920" cy="16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280" y="5437800"/>
                <a:ext cx="590364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0772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18320" y="294840"/>
              <a:ext cx="4010040" cy="453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8960" y="285480"/>
                <a:ext cx="4028760" cy="45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3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6120" y="1187640"/>
              <a:ext cx="7715880" cy="495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60" y="1178280"/>
                <a:ext cx="7734600" cy="49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1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80280"/>
              <a:ext cx="8126640" cy="592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" y="70920"/>
                <a:ext cx="8145360" cy="59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1"/>
            <a:ext cx="59340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8640" y="26640"/>
              <a:ext cx="8786880" cy="651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0" y="17280"/>
                <a:ext cx="8805600" cy="65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0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7090"/>
            <a:ext cx="7481909" cy="376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0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84120" y="339480"/>
              <a:ext cx="6402960" cy="517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0" y="330120"/>
                <a:ext cx="642168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4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91" y="0"/>
            <a:ext cx="30099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3120" y="151920"/>
              <a:ext cx="8724600" cy="605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60" y="142560"/>
                <a:ext cx="8743320" cy="60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40481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3688"/>
            <a:ext cx="6162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9" y="4419599"/>
            <a:ext cx="45910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5715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43" y="2263486"/>
            <a:ext cx="54768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99" y="4848225"/>
            <a:ext cx="58769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3640" y="0"/>
              <a:ext cx="8394480" cy="503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80" y="-9360"/>
                <a:ext cx="8413200" cy="50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9491"/>
            <a:ext cx="7924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000" y="848160"/>
              <a:ext cx="8778240" cy="5662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" y="838800"/>
                <a:ext cx="8796960" cy="56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0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2400"/>
            <a:ext cx="79914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6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6120" y="482040"/>
              <a:ext cx="7010280" cy="363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760" y="472680"/>
                <a:ext cx="7029000" cy="36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3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65532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44842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41400" y="107280"/>
              <a:ext cx="6206760" cy="4268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2040" y="97920"/>
                <a:ext cx="6225480" cy="42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40" y="20782"/>
            <a:ext cx="53911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15" y="2087707"/>
            <a:ext cx="45434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0" y="3865417"/>
            <a:ext cx="36385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90" y="5410200"/>
            <a:ext cx="52959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73400" y="62640"/>
              <a:ext cx="8581680" cy="6456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040" y="53280"/>
                <a:ext cx="8600400" cy="64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3" y="79664"/>
            <a:ext cx="8026048" cy="213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9" y="2445327"/>
            <a:ext cx="800181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5" y="4572000"/>
            <a:ext cx="6172200" cy="206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26" y="3427338"/>
            <a:ext cx="4953001" cy="13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5638800" cy="163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26" y="762000"/>
            <a:ext cx="522684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13856"/>
            <a:ext cx="7620000" cy="302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0" y="3009899"/>
            <a:ext cx="8130570" cy="125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" y="4529971"/>
            <a:ext cx="5334000" cy="232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777400" y="5375520"/>
              <a:ext cx="2848680" cy="147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8040" y="5366160"/>
                <a:ext cx="2867400" cy="14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16512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652929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73614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7620000" cy="114300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4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304800"/>
            <a:ext cx="84582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4010025"/>
            <a:ext cx="8278091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36120" y="4652280"/>
              <a:ext cx="3384720" cy="139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760" y="4642920"/>
                <a:ext cx="340344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8480" y="1276920"/>
              <a:ext cx="7536960" cy="447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20" y="1267560"/>
                <a:ext cx="7555680" cy="44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6934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2345"/>
            <a:ext cx="60674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800225"/>
            <a:ext cx="63341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2200" y="1107360"/>
              <a:ext cx="7697880" cy="527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40" y="1098000"/>
                <a:ext cx="7716600" cy="52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7696200" cy="409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8480" y="946440"/>
              <a:ext cx="3241800" cy="2893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20" y="937080"/>
                <a:ext cx="3260520" cy="29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465</TotalTime>
  <Words>86</Words>
  <Application>Microsoft Office PowerPoint</Application>
  <PresentationFormat>On-screen Show (4:3)</PresentationFormat>
  <Paragraphs>17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Adjacency</vt:lpstr>
      <vt:lpstr>BIVARIATE DISTRIBUTION </vt:lpstr>
      <vt:lpstr>TOPICS OF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</vt:lpstr>
      <vt:lpstr>SOLUTION</vt:lpstr>
      <vt:lpstr>PowerPoint Presentation</vt:lpstr>
      <vt:lpstr>EXAMPLE 2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BIVARIATE DISTRIBUTION</dc:title>
  <dc:creator>UEM</dc:creator>
  <cp:lastModifiedBy>UEM</cp:lastModifiedBy>
  <cp:revision>15</cp:revision>
  <dcterms:created xsi:type="dcterms:W3CDTF">2006-08-16T00:00:00Z</dcterms:created>
  <dcterms:modified xsi:type="dcterms:W3CDTF">2021-03-31T10:22:41Z</dcterms:modified>
</cp:coreProperties>
</file>